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816" r:id="rId2"/>
    <p:sldId id="767" r:id="rId3"/>
    <p:sldId id="824" r:id="rId4"/>
    <p:sldId id="262" r:id="rId5"/>
    <p:sldId id="755" r:id="rId6"/>
    <p:sldId id="754" r:id="rId7"/>
    <p:sldId id="814" r:id="rId8"/>
    <p:sldId id="658" r:id="rId9"/>
    <p:sldId id="813" r:id="rId10"/>
    <p:sldId id="705" r:id="rId11"/>
    <p:sldId id="820" r:id="rId12"/>
    <p:sldId id="822" r:id="rId13"/>
    <p:sldId id="711" r:id="rId14"/>
    <p:sldId id="665" r:id="rId15"/>
    <p:sldId id="761" r:id="rId16"/>
    <p:sldId id="786" r:id="rId17"/>
    <p:sldId id="558" r:id="rId18"/>
    <p:sldId id="712" r:id="rId19"/>
    <p:sldId id="776" r:id="rId20"/>
    <p:sldId id="791" r:id="rId21"/>
    <p:sldId id="738" r:id="rId22"/>
    <p:sldId id="861" r:id="rId23"/>
    <p:sldId id="862" r:id="rId24"/>
    <p:sldId id="855" r:id="rId25"/>
    <p:sldId id="853" r:id="rId26"/>
    <p:sldId id="854" r:id="rId27"/>
    <p:sldId id="856" r:id="rId28"/>
    <p:sldId id="860" r:id="rId29"/>
    <p:sldId id="858" r:id="rId30"/>
    <p:sldId id="865" r:id="rId31"/>
    <p:sldId id="875" r:id="rId32"/>
    <p:sldId id="785" r:id="rId33"/>
    <p:sldId id="825" r:id="rId34"/>
    <p:sldId id="719" r:id="rId35"/>
    <p:sldId id="795" r:id="rId36"/>
    <p:sldId id="863" r:id="rId37"/>
    <p:sldId id="869" r:id="rId38"/>
    <p:sldId id="798" r:id="rId39"/>
    <p:sldId id="799" r:id="rId40"/>
    <p:sldId id="800" r:id="rId41"/>
    <p:sldId id="801" r:id="rId42"/>
    <p:sldId id="802" r:id="rId43"/>
    <p:sldId id="803" r:id="rId44"/>
    <p:sldId id="804" r:id="rId45"/>
    <p:sldId id="805" r:id="rId46"/>
    <p:sldId id="806" r:id="rId47"/>
    <p:sldId id="807" r:id="rId48"/>
    <p:sldId id="808" r:id="rId49"/>
    <p:sldId id="864" r:id="rId50"/>
    <p:sldId id="809" r:id="rId51"/>
    <p:sldId id="811" r:id="rId52"/>
    <p:sldId id="812" r:id="rId53"/>
    <p:sldId id="871" r:id="rId54"/>
    <p:sldId id="872" r:id="rId55"/>
    <p:sldId id="873" r:id="rId56"/>
    <p:sldId id="870" r:id="rId57"/>
    <p:sldId id="866" r:id="rId58"/>
    <p:sldId id="721" r:id="rId59"/>
    <p:sldId id="720" r:id="rId60"/>
    <p:sldId id="874" r:id="rId61"/>
    <p:sldId id="690"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41F8EA-1A97-4FB1-8627-CBB3128B97C7}" type="datetimeFigureOut">
              <a:rPr lang="en-CA" smtClean="0"/>
              <a:t>20/10/2016</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06A4F0-0C30-4722-81C7-8D37A361CC93}" type="slidenum">
              <a:rPr lang="en-CA" smtClean="0"/>
              <a:t>‹#›</a:t>
            </a:fld>
            <a:endParaRPr lang="en-CA"/>
          </a:p>
        </p:txBody>
      </p:sp>
    </p:spTree>
    <p:extLst>
      <p:ext uri="{BB962C8B-B14F-4D97-AF65-F5344CB8AC3E}">
        <p14:creationId xmlns:p14="http://schemas.microsoft.com/office/powerpoint/2010/main" val="914115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TextEdit="1"/>
          </p:cNvSpPr>
          <p:nvPr>
            <p:ph type="sldImg"/>
          </p:nvPr>
        </p:nvSpPr>
        <p:spPr bwMode="auto">
          <a:noFill/>
          <a:ln>
            <a:solidFill>
              <a:srgbClr val="000000"/>
            </a:solidFill>
            <a:miter lim="800000"/>
            <a:headEnd/>
            <a:tailEnd/>
          </a:ln>
        </p:spPr>
      </p:sp>
      <p:sp>
        <p:nvSpPr>
          <p:cNvPr id="14338" name="Rectangle 3"/>
          <p:cNvSpPr>
            <a:spLocks noGrp="1"/>
          </p:cNvSpPr>
          <p:nvPr>
            <p:ph type="body" idx="1"/>
          </p:nvPr>
        </p:nvSpPr>
        <p:spPr bwMode="auto">
          <a:noFill/>
        </p:spPr>
        <p:txBody>
          <a:bodyPr wrap="square" numCol="1" anchor="t" anchorCtr="0" compatLnSpc="1">
            <a:prstTxWarp prst="textNoShape">
              <a:avLst/>
            </a:prstTxWarp>
          </a:bodyPr>
          <a:lstStyle/>
          <a:p>
            <a:r>
              <a:rPr lang="en-CA" smtClean="0"/>
              <a:t>We are in the process of compiling updated national maps of the annual occurrence of major pests. This example is for SBW, but we are almost ready to release data for FTC and MPB. Important to note that annual occurrence of defoliators does not translate directly to volume loss.  Additional computational tools are required to go that extra step.</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Efficacy evidence (for</a:t>
            </a:r>
            <a:r>
              <a:rPr lang="en-CA" baseline="0" dirty="0" smtClean="0"/>
              <a:t> </a:t>
            </a:r>
            <a:r>
              <a:rPr lang="en-CA" dirty="0" smtClean="0"/>
              <a:t>2015 only). Represented as the</a:t>
            </a:r>
            <a:r>
              <a:rPr lang="en-CA" baseline="0" dirty="0" smtClean="0"/>
              <a:t> % change in L2 density from one season to the next following treatment. The data used here is from plots in the buffers and surrounding areas (within~5km of the treatment area) vs. plots within the treated areas.</a:t>
            </a:r>
            <a:endParaRPr lang="en-CA" dirty="0"/>
          </a:p>
        </p:txBody>
      </p:sp>
      <p:sp>
        <p:nvSpPr>
          <p:cNvPr id="4" name="Slide Number Placeholder 3"/>
          <p:cNvSpPr>
            <a:spLocks noGrp="1"/>
          </p:cNvSpPr>
          <p:nvPr>
            <p:ph type="sldNum" sz="quarter" idx="10"/>
          </p:nvPr>
        </p:nvSpPr>
        <p:spPr/>
        <p:txBody>
          <a:bodyPr/>
          <a:lstStyle/>
          <a:p>
            <a:fld id="{07CFE152-1052-461C-A0D7-90DB49261228}" type="slidenum">
              <a:rPr lang="en-CA" smtClean="0"/>
              <a:t>20</a:t>
            </a:fld>
            <a:endParaRPr lang="en-CA"/>
          </a:p>
        </p:txBody>
      </p:sp>
    </p:spTree>
    <p:extLst>
      <p:ext uri="{BB962C8B-B14F-4D97-AF65-F5344CB8AC3E}">
        <p14:creationId xmlns:p14="http://schemas.microsoft.com/office/powerpoint/2010/main" val="3332805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Efficacy evidence (for</a:t>
            </a:r>
            <a:r>
              <a:rPr lang="en-CA" baseline="0" dirty="0" smtClean="0"/>
              <a:t> </a:t>
            </a:r>
            <a:r>
              <a:rPr lang="en-CA" dirty="0" smtClean="0"/>
              <a:t>2015 only). Represented as the</a:t>
            </a:r>
            <a:r>
              <a:rPr lang="en-CA" baseline="0" dirty="0" smtClean="0"/>
              <a:t> % change in L2 density from one season to the next following treatment. The data used here is from plots in the buffers and surrounding areas (within~5km of the treatment area) vs. plots within the treated areas.</a:t>
            </a:r>
            <a:endParaRPr lang="en-CA" dirty="0"/>
          </a:p>
        </p:txBody>
      </p:sp>
      <p:sp>
        <p:nvSpPr>
          <p:cNvPr id="4" name="Slide Number Placeholder 3"/>
          <p:cNvSpPr>
            <a:spLocks noGrp="1"/>
          </p:cNvSpPr>
          <p:nvPr>
            <p:ph type="sldNum" sz="quarter" idx="10"/>
          </p:nvPr>
        </p:nvSpPr>
        <p:spPr/>
        <p:txBody>
          <a:bodyPr/>
          <a:lstStyle/>
          <a:p>
            <a:fld id="{07CFE152-1052-461C-A0D7-90DB49261228}" type="slidenum">
              <a:rPr lang="en-CA" smtClean="0"/>
              <a:t>28</a:t>
            </a:fld>
            <a:endParaRPr lang="en-CA"/>
          </a:p>
        </p:txBody>
      </p:sp>
    </p:spTree>
    <p:extLst>
      <p:ext uri="{BB962C8B-B14F-4D97-AF65-F5344CB8AC3E}">
        <p14:creationId xmlns:p14="http://schemas.microsoft.com/office/powerpoint/2010/main" val="3332805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Website</a:t>
            </a:r>
            <a:r>
              <a:rPr lang="en-CA" baseline="0" dirty="0" smtClean="0"/>
              <a:t> and </a:t>
            </a:r>
            <a:r>
              <a:rPr lang="en-CA" dirty="0" smtClean="0"/>
              <a:t>Citizen</a:t>
            </a:r>
            <a:r>
              <a:rPr lang="en-CA" baseline="0" dirty="0" smtClean="0"/>
              <a:t> Science approach to outreach and communication.</a:t>
            </a:r>
            <a:endParaRPr lang="en-CA" dirty="0"/>
          </a:p>
        </p:txBody>
      </p:sp>
      <p:sp>
        <p:nvSpPr>
          <p:cNvPr id="4" name="Slide Number Placeholder 3"/>
          <p:cNvSpPr>
            <a:spLocks noGrp="1"/>
          </p:cNvSpPr>
          <p:nvPr>
            <p:ph type="sldNum" sz="quarter" idx="10"/>
          </p:nvPr>
        </p:nvSpPr>
        <p:spPr/>
        <p:txBody>
          <a:bodyPr/>
          <a:lstStyle/>
          <a:p>
            <a:fld id="{07CFE152-1052-461C-A0D7-90DB49261228}" type="slidenum">
              <a:rPr lang="en-CA" smtClean="0"/>
              <a:t>35</a:t>
            </a:fld>
            <a:endParaRPr lang="en-CA"/>
          </a:p>
        </p:txBody>
      </p:sp>
    </p:spTree>
    <p:extLst>
      <p:ext uri="{BB962C8B-B14F-4D97-AF65-F5344CB8AC3E}">
        <p14:creationId xmlns:p14="http://schemas.microsoft.com/office/powerpoint/2010/main" val="218771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fr-CA" altLang="fr-FR" dirty="0" smtClean="0"/>
              <a:t>Against DDT</a:t>
            </a:r>
          </a:p>
        </p:txBody>
      </p:sp>
      <p:sp>
        <p:nvSpPr>
          <p:cNvPr id="8090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09" indent="-285734" eaLnBrk="0" hangingPunct="0">
              <a:spcBef>
                <a:spcPct val="30000"/>
              </a:spcBef>
              <a:defRPr sz="1200">
                <a:solidFill>
                  <a:schemeClr val="tx1"/>
                </a:solidFill>
                <a:latin typeface="Calibri" pitchFamily="34" charset="0"/>
              </a:defRPr>
            </a:lvl2pPr>
            <a:lvl3pPr marL="1142937" indent="-228587" eaLnBrk="0" hangingPunct="0">
              <a:spcBef>
                <a:spcPct val="30000"/>
              </a:spcBef>
              <a:defRPr sz="1200">
                <a:solidFill>
                  <a:schemeClr val="tx1"/>
                </a:solidFill>
                <a:latin typeface="Calibri" pitchFamily="34" charset="0"/>
              </a:defRPr>
            </a:lvl3pPr>
            <a:lvl4pPr marL="1600112" indent="-228587" eaLnBrk="0" hangingPunct="0">
              <a:spcBef>
                <a:spcPct val="30000"/>
              </a:spcBef>
              <a:defRPr sz="1200">
                <a:solidFill>
                  <a:schemeClr val="tx1"/>
                </a:solidFill>
                <a:latin typeface="Calibri" pitchFamily="34" charset="0"/>
              </a:defRPr>
            </a:lvl4pPr>
            <a:lvl5pPr marL="2057287" indent="-228587" eaLnBrk="0" hangingPunct="0">
              <a:spcBef>
                <a:spcPct val="30000"/>
              </a:spcBef>
              <a:defRPr sz="1200">
                <a:solidFill>
                  <a:schemeClr val="tx1"/>
                </a:solidFill>
                <a:latin typeface="Calibri" pitchFamily="34" charset="0"/>
              </a:defRPr>
            </a:lvl5pPr>
            <a:lvl6pPr marL="2514461" indent="-228587" defTabSz="457175" eaLnBrk="0" fontAlgn="base" hangingPunct="0">
              <a:spcBef>
                <a:spcPct val="30000"/>
              </a:spcBef>
              <a:spcAft>
                <a:spcPct val="0"/>
              </a:spcAft>
              <a:defRPr sz="1200">
                <a:solidFill>
                  <a:schemeClr val="tx1"/>
                </a:solidFill>
                <a:latin typeface="Calibri" pitchFamily="34" charset="0"/>
              </a:defRPr>
            </a:lvl6pPr>
            <a:lvl7pPr marL="2971635" indent="-228587" defTabSz="457175" eaLnBrk="0" fontAlgn="base" hangingPunct="0">
              <a:spcBef>
                <a:spcPct val="30000"/>
              </a:spcBef>
              <a:spcAft>
                <a:spcPct val="0"/>
              </a:spcAft>
              <a:defRPr sz="1200">
                <a:solidFill>
                  <a:schemeClr val="tx1"/>
                </a:solidFill>
                <a:latin typeface="Calibri" pitchFamily="34" charset="0"/>
              </a:defRPr>
            </a:lvl7pPr>
            <a:lvl8pPr marL="3428810" indent="-228587" defTabSz="457175" eaLnBrk="0" fontAlgn="base" hangingPunct="0">
              <a:spcBef>
                <a:spcPct val="30000"/>
              </a:spcBef>
              <a:spcAft>
                <a:spcPct val="0"/>
              </a:spcAft>
              <a:defRPr sz="1200">
                <a:solidFill>
                  <a:schemeClr val="tx1"/>
                </a:solidFill>
                <a:latin typeface="Calibri" pitchFamily="34" charset="0"/>
              </a:defRPr>
            </a:lvl8pPr>
            <a:lvl9pPr marL="3885985" indent="-228587" defTabSz="45717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E1AB9BC-B816-4890-A494-BD3D600F8D4B}" type="slidenum">
              <a:rPr lang="fr-CA" altLang="fr-FR" smtClean="0"/>
              <a:pPr eaLnBrk="1" hangingPunct="1">
                <a:spcBef>
                  <a:spcPct val="0"/>
                </a:spcBef>
              </a:pPr>
              <a:t>37</a:t>
            </a:fld>
            <a:endParaRPr lang="fr-CA" altLang="fr-F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D06A4F0-0C30-4722-81C7-8D37A361CC93}" type="slidenum">
              <a:rPr lang="en-CA" smtClean="0"/>
              <a:t>47</a:t>
            </a:fld>
            <a:endParaRPr lang="en-CA"/>
          </a:p>
        </p:txBody>
      </p:sp>
    </p:spTree>
    <p:extLst>
      <p:ext uri="{BB962C8B-B14F-4D97-AF65-F5344CB8AC3E}">
        <p14:creationId xmlns:p14="http://schemas.microsoft.com/office/powerpoint/2010/main" val="1025497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Freshwater fish and rodent</a:t>
            </a:r>
            <a:r>
              <a:rPr lang="en-US" baseline="0" dirty="0" smtClean="0"/>
              <a:t> numbers are maximum tested concentrations with no observable effect. Estuarine fish are much higher at 2.9x10^10 CFU/mL concentration tested with no observed effect.</a:t>
            </a:r>
            <a:endParaRPr lang="en-CA" dirty="0"/>
          </a:p>
        </p:txBody>
      </p:sp>
      <p:sp>
        <p:nvSpPr>
          <p:cNvPr id="4" name="Slide Number Placeholder 3"/>
          <p:cNvSpPr>
            <a:spLocks noGrp="1"/>
          </p:cNvSpPr>
          <p:nvPr>
            <p:ph type="sldNum" sz="quarter" idx="10"/>
          </p:nvPr>
        </p:nvSpPr>
        <p:spPr/>
        <p:txBody>
          <a:bodyPr/>
          <a:lstStyle/>
          <a:p>
            <a:fld id="{7189F27F-9C13-4473-9570-3997E85FB448}" type="slidenum">
              <a:rPr lang="en-CA" smtClean="0"/>
              <a:t>50</a:t>
            </a:fld>
            <a:endParaRPr lang="en-CA"/>
          </a:p>
        </p:txBody>
      </p:sp>
    </p:spTree>
    <p:extLst>
      <p:ext uri="{BB962C8B-B14F-4D97-AF65-F5344CB8AC3E}">
        <p14:creationId xmlns:p14="http://schemas.microsoft.com/office/powerpoint/2010/main" val="919431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9AE2EBCC-74FB-4258-A66B-7063E6643981}" type="datetimeFigureOut">
              <a:rPr lang="en-CA" smtClean="0"/>
              <a:t>20/10/2016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721C7A4-021E-4D35-9EAF-1F41A1B992F1}" type="slidenum">
              <a:rPr lang="en-CA" smtClean="0"/>
              <a:t>‹#›</a:t>
            </a:fld>
            <a:endParaRPr lang="en-CA"/>
          </a:p>
        </p:txBody>
      </p:sp>
    </p:spTree>
    <p:extLst>
      <p:ext uri="{BB962C8B-B14F-4D97-AF65-F5344CB8AC3E}">
        <p14:creationId xmlns:p14="http://schemas.microsoft.com/office/powerpoint/2010/main" val="274946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9AE2EBCC-74FB-4258-A66B-7063E6643981}" type="datetimeFigureOut">
              <a:rPr lang="en-CA" smtClean="0"/>
              <a:t>20/10/2016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721C7A4-021E-4D35-9EAF-1F41A1B992F1}" type="slidenum">
              <a:rPr lang="en-CA" smtClean="0"/>
              <a:t>‹#›</a:t>
            </a:fld>
            <a:endParaRPr lang="en-CA"/>
          </a:p>
        </p:txBody>
      </p:sp>
    </p:spTree>
    <p:extLst>
      <p:ext uri="{BB962C8B-B14F-4D97-AF65-F5344CB8AC3E}">
        <p14:creationId xmlns:p14="http://schemas.microsoft.com/office/powerpoint/2010/main" val="3857344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9AE2EBCC-74FB-4258-A66B-7063E6643981}" type="datetimeFigureOut">
              <a:rPr lang="en-CA" smtClean="0"/>
              <a:t>20/10/2016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721C7A4-021E-4D35-9EAF-1F41A1B992F1}" type="slidenum">
              <a:rPr lang="en-CA" smtClean="0"/>
              <a:t>‹#›</a:t>
            </a:fld>
            <a:endParaRPr lang="en-CA"/>
          </a:p>
        </p:txBody>
      </p:sp>
    </p:spTree>
    <p:extLst>
      <p:ext uri="{BB962C8B-B14F-4D97-AF65-F5344CB8AC3E}">
        <p14:creationId xmlns:p14="http://schemas.microsoft.com/office/powerpoint/2010/main" val="2648657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9AE2EBCC-74FB-4258-A66B-7063E6643981}" type="datetimeFigureOut">
              <a:rPr lang="en-CA" smtClean="0"/>
              <a:t>20/10/2016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721C7A4-021E-4D35-9EAF-1F41A1B992F1}" type="slidenum">
              <a:rPr lang="en-CA" smtClean="0"/>
              <a:t>‹#›</a:t>
            </a:fld>
            <a:endParaRPr lang="en-CA"/>
          </a:p>
        </p:txBody>
      </p:sp>
    </p:spTree>
    <p:extLst>
      <p:ext uri="{BB962C8B-B14F-4D97-AF65-F5344CB8AC3E}">
        <p14:creationId xmlns:p14="http://schemas.microsoft.com/office/powerpoint/2010/main" val="440246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E2EBCC-74FB-4258-A66B-7063E6643981}" type="datetimeFigureOut">
              <a:rPr lang="en-CA" smtClean="0"/>
              <a:t>20/10/2016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721C7A4-021E-4D35-9EAF-1F41A1B992F1}" type="slidenum">
              <a:rPr lang="en-CA" smtClean="0"/>
              <a:t>‹#›</a:t>
            </a:fld>
            <a:endParaRPr lang="en-CA"/>
          </a:p>
        </p:txBody>
      </p:sp>
    </p:spTree>
    <p:extLst>
      <p:ext uri="{BB962C8B-B14F-4D97-AF65-F5344CB8AC3E}">
        <p14:creationId xmlns:p14="http://schemas.microsoft.com/office/powerpoint/2010/main" val="846520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9AE2EBCC-74FB-4258-A66B-7063E6643981}" type="datetimeFigureOut">
              <a:rPr lang="en-CA" smtClean="0"/>
              <a:t>20/10/2016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721C7A4-021E-4D35-9EAF-1F41A1B992F1}" type="slidenum">
              <a:rPr lang="en-CA" smtClean="0"/>
              <a:t>‹#›</a:t>
            </a:fld>
            <a:endParaRPr lang="en-CA"/>
          </a:p>
        </p:txBody>
      </p:sp>
    </p:spTree>
    <p:extLst>
      <p:ext uri="{BB962C8B-B14F-4D97-AF65-F5344CB8AC3E}">
        <p14:creationId xmlns:p14="http://schemas.microsoft.com/office/powerpoint/2010/main" val="1981800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9AE2EBCC-74FB-4258-A66B-7063E6643981}" type="datetimeFigureOut">
              <a:rPr lang="en-CA" smtClean="0"/>
              <a:t>20/10/2016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E721C7A4-021E-4D35-9EAF-1F41A1B992F1}" type="slidenum">
              <a:rPr lang="en-CA" smtClean="0"/>
              <a:t>‹#›</a:t>
            </a:fld>
            <a:endParaRPr lang="en-CA"/>
          </a:p>
        </p:txBody>
      </p:sp>
    </p:spTree>
    <p:extLst>
      <p:ext uri="{BB962C8B-B14F-4D97-AF65-F5344CB8AC3E}">
        <p14:creationId xmlns:p14="http://schemas.microsoft.com/office/powerpoint/2010/main" val="2864885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9AE2EBCC-74FB-4258-A66B-7063E6643981}" type="datetimeFigureOut">
              <a:rPr lang="en-CA" smtClean="0"/>
              <a:t>20/10/2016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E721C7A4-021E-4D35-9EAF-1F41A1B992F1}" type="slidenum">
              <a:rPr lang="en-CA" smtClean="0"/>
              <a:t>‹#›</a:t>
            </a:fld>
            <a:endParaRPr lang="en-CA"/>
          </a:p>
        </p:txBody>
      </p:sp>
    </p:spTree>
    <p:extLst>
      <p:ext uri="{BB962C8B-B14F-4D97-AF65-F5344CB8AC3E}">
        <p14:creationId xmlns:p14="http://schemas.microsoft.com/office/powerpoint/2010/main" val="336715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E2EBCC-74FB-4258-A66B-7063E6643981}" type="datetimeFigureOut">
              <a:rPr lang="en-CA" smtClean="0"/>
              <a:t>20/10/2016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E721C7A4-021E-4D35-9EAF-1F41A1B992F1}" type="slidenum">
              <a:rPr lang="en-CA" smtClean="0"/>
              <a:t>‹#›</a:t>
            </a:fld>
            <a:endParaRPr lang="en-CA"/>
          </a:p>
        </p:txBody>
      </p:sp>
    </p:spTree>
    <p:extLst>
      <p:ext uri="{BB962C8B-B14F-4D97-AF65-F5344CB8AC3E}">
        <p14:creationId xmlns:p14="http://schemas.microsoft.com/office/powerpoint/2010/main" val="3144677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E2EBCC-74FB-4258-A66B-7063E6643981}" type="datetimeFigureOut">
              <a:rPr lang="en-CA" smtClean="0"/>
              <a:t>20/10/2016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721C7A4-021E-4D35-9EAF-1F41A1B992F1}" type="slidenum">
              <a:rPr lang="en-CA" smtClean="0"/>
              <a:t>‹#›</a:t>
            </a:fld>
            <a:endParaRPr lang="en-CA"/>
          </a:p>
        </p:txBody>
      </p:sp>
    </p:spTree>
    <p:extLst>
      <p:ext uri="{BB962C8B-B14F-4D97-AF65-F5344CB8AC3E}">
        <p14:creationId xmlns:p14="http://schemas.microsoft.com/office/powerpoint/2010/main" val="40063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E2EBCC-74FB-4258-A66B-7063E6643981}" type="datetimeFigureOut">
              <a:rPr lang="en-CA" smtClean="0"/>
              <a:t>20/10/2016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721C7A4-021E-4D35-9EAF-1F41A1B992F1}" type="slidenum">
              <a:rPr lang="en-CA" smtClean="0"/>
              <a:t>‹#›</a:t>
            </a:fld>
            <a:endParaRPr lang="en-CA"/>
          </a:p>
        </p:txBody>
      </p:sp>
    </p:spTree>
    <p:extLst>
      <p:ext uri="{BB962C8B-B14F-4D97-AF65-F5344CB8AC3E}">
        <p14:creationId xmlns:p14="http://schemas.microsoft.com/office/powerpoint/2010/main" val="886850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E2EBCC-74FB-4258-A66B-7063E6643981}" type="datetimeFigureOut">
              <a:rPr lang="en-CA" smtClean="0"/>
              <a:t>20/10/2016</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21C7A4-021E-4D35-9EAF-1F41A1B992F1}" type="slidenum">
              <a:rPr lang="en-CA" smtClean="0"/>
              <a:t>‹#›</a:t>
            </a:fld>
            <a:endParaRPr lang="en-CA"/>
          </a:p>
        </p:txBody>
      </p:sp>
    </p:spTree>
    <p:extLst>
      <p:ext uri="{BB962C8B-B14F-4D97-AF65-F5344CB8AC3E}">
        <p14:creationId xmlns:p14="http://schemas.microsoft.com/office/powerpoint/2010/main" val="1144575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notesSlide" Target="../notesSlides/notesSlide2.xml"/><Relationship Id="rId7"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5.emf"/><Relationship Id="rId5" Type="http://schemas.openxmlformats.org/officeDocument/2006/relationships/oleObject" Target="../embeddings/oleObject1.bin"/><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15.png"/><Relationship Id="rId9" Type="http://schemas.openxmlformats.org/officeDocument/2006/relationships/image" Target="../media/image56.png"/></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60.emf"/><Relationship Id="rId4" Type="http://schemas.openxmlformats.org/officeDocument/2006/relationships/oleObject" Target="../embeddings/oleObject3.bin"/></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61.emf"/><Relationship Id="rId4" Type="http://schemas.openxmlformats.org/officeDocument/2006/relationships/oleObject" Target="../embeddings/oleObject4.bin"/></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emf"/></Relationships>
</file>

<file path=ppt/slides/_rels/slide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67.emf"/><Relationship Id="rId3" Type="http://schemas.openxmlformats.org/officeDocument/2006/relationships/notesSlide" Target="../notesSlides/notesSlide4.xml"/><Relationship Id="rId7" Type="http://schemas.openxmlformats.org/officeDocument/2006/relationships/hyperlink" Target="http://www.google.ca/url?sa=i&amp;rct=j&amp;q=&amp;esrc=s&amp;source=images&amp;cd=&amp;cad=rja&amp;uact=8&amp;ved=0ahUKEwjD98DWgufOAhWHth4KHfawClMQjRwIBw&amp;url=http://seeklogo.com/search.html?q%3Dfacebook&amp;psig=AFQjCNE6j2c5NawOpNOwyzbEPCZ3lIZj3w&amp;ust=1472573648285710" TargetMode="External"/><Relationship Id="rId12" Type="http://schemas.openxmlformats.org/officeDocument/2006/relationships/oleObject" Target="../embeddings/oleObject5.bin"/><Relationship Id="rId2" Type="http://schemas.openxmlformats.org/officeDocument/2006/relationships/slideLayout" Target="../slideLayouts/slideLayout1.xml"/><Relationship Id="rId16" Type="http://schemas.openxmlformats.org/officeDocument/2006/relationships/image" Target="../media/image75.png"/><Relationship Id="rId1" Type="http://schemas.openxmlformats.org/officeDocument/2006/relationships/vmlDrawing" Target="../drawings/vmlDrawing4.vml"/><Relationship Id="rId6" Type="http://schemas.openxmlformats.org/officeDocument/2006/relationships/image" Target="../media/image15.png"/><Relationship Id="rId11" Type="http://schemas.openxmlformats.org/officeDocument/2006/relationships/image" Target="../media/image72.png"/><Relationship Id="rId5" Type="http://schemas.openxmlformats.org/officeDocument/2006/relationships/image" Target="../media/image69.png"/><Relationship Id="rId15" Type="http://schemas.openxmlformats.org/officeDocument/2006/relationships/image" Target="../media/image74.png"/><Relationship Id="rId10" Type="http://schemas.openxmlformats.org/officeDocument/2006/relationships/image" Target="../media/image71.jpeg"/><Relationship Id="rId4" Type="http://schemas.openxmlformats.org/officeDocument/2006/relationships/image" Target="../media/image68.jpeg"/><Relationship Id="rId9" Type="http://schemas.openxmlformats.org/officeDocument/2006/relationships/hyperlink" Target="http://www.google.ca/url?sa=i&amp;rct=j&amp;q=&amp;esrc=s&amp;source=images&amp;cd=&amp;cad=rja&amp;uact=8&amp;ved=&amp;url=http://www.logospike.com/facebook-logo-154/&amp;psig=AFQjCNE6j2c5NawOpNOwyzbEPCZ3lIZj3w&amp;ust=1472573648285710" TargetMode="External"/><Relationship Id="rId14" Type="http://schemas.openxmlformats.org/officeDocument/2006/relationships/image" Target="../media/image73.png"/></Relationships>
</file>

<file path=ppt/slides/_rels/slide3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www.google.ca/url?sa=i&amp;rct=j&amp;q=&amp;esrc=s&amp;frm=1&amp;source=images&amp;cd=&amp;cad=rja&amp;uact=8&amp;ved=0ahUKEwjliI2k1rjJAhUBdj4KHXStCxsQjRwIBw&amp;url=http://www.komunich.de/vincent-sanchis/france/bacillus-thuringiensis.html&amp;psig=AFQjCNE3zcc3NnAgfEZe6gZz-0Z2rbU_2A&amp;ust=1448990981260654" TargetMode="Externa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hyperlink" Target="http://www.google.ca/url?sa=i&amp;rct=j&amp;q=&amp;esrc=s&amp;frm=1&amp;source=images&amp;cd=&amp;cad=rja&amp;uact=8&amp;ved=0ahUKEwit_sf_2rjJAhVIPj4KHarxBggQjRwIBw&amp;url=http://www.biocontrol.entomology.cornell.edu/pathogens/bacillus.php&amp;psig=AFQjCNE3zcc3NnAgfEZe6gZz-0Z2rbU_2A&amp;ust=1448990981260654"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gif"/><Relationship Id="rId7" Type="http://schemas.openxmlformats.org/officeDocument/2006/relationships/image" Target="../media/image87.png"/><Relationship Id="rId2" Type="http://schemas.openxmlformats.org/officeDocument/2006/relationships/hyperlink" Target="http://www.google.ca/url?sa=i&amp;rct=j&amp;q=&amp;esrc=s&amp;frm=1&amp;source=images&amp;cd=&amp;cad=rja&amp;uact=8&amp;ved=0ahUKEwj82uKmpbjJAhVMRiYKHdviBcEQjRwIBw&amp;url=http://www.cool-science.ca/article/500&amp;psig=AFQjCNG5sxLeeT0pceb8vrsrWw80t5FyDw&amp;ust=1448977857352887" TargetMode="Externa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47.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8.png"/><Relationship Id="rId18" Type="http://schemas.openxmlformats.org/officeDocument/2006/relationships/hyperlink" Target="http://www.google.ca/url?sa=i&amp;rct=j&amp;q=&amp;esrc=s&amp;frm=1&amp;source=images&amp;cd=&amp;cad=rja&amp;uact=8&amp;ved=0ahUKEwiMnoOZqbjJAhUB5iYKHU2uCsEQjRwIBw&amp;url=http://www.sniffcode.com/&amp;psig=AFQjCNEn5Gq4gP1HimJxQ89RdkdXUTshFQ&amp;ust=1448978789120846" TargetMode="External"/><Relationship Id="rId3" Type="http://schemas.openxmlformats.org/officeDocument/2006/relationships/hyperlink" Target="http://www.google.ca/url?sa=i&amp;rct=j&amp;q=&amp;esrc=s&amp;frm=1&amp;source=images&amp;cd=&amp;cad=rja&amp;uact=8&amp;ved=0ahUKEwj82uKmpbjJAhVMRiYKHdviBcEQjRwIBw&amp;url=http://www.cool-science.ca/article/500&amp;psig=AFQjCNG5sxLeeT0pceb8vrsrWw80t5FyDw&amp;ust=1448977857352887" TargetMode="External"/><Relationship Id="rId21" Type="http://schemas.openxmlformats.org/officeDocument/2006/relationships/image" Target="../media/image104.png"/><Relationship Id="rId7" Type="http://schemas.openxmlformats.org/officeDocument/2006/relationships/image" Target="../media/image93.png"/><Relationship Id="rId12" Type="http://schemas.openxmlformats.org/officeDocument/2006/relationships/image" Target="../media/image97.png"/><Relationship Id="rId17" Type="http://schemas.openxmlformats.org/officeDocument/2006/relationships/image" Target="../media/image101.png"/><Relationship Id="rId2" Type="http://schemas.openxmlformats.org/officeDocument/2006/relationships/notesSlide" Target="../notesSlides/notesSlide6.xml"/><Relationship Id="rId16" Type="http://schemas.openxmlformats.org/officeDocument/2006/relationships/image" Target="../media/image100.jpeg"/><Relationship Id="rId20"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92.jpeg"/><Relationship Id="rId11" Type="http://schemas.openxmlformats.org/officeDocument/2006/relationships/image" Target="../media/image96.jpeg"/><Relationship Id="rId5" Type="http://schemas.openxmlformats.org/officeDocument/2006/relationships/image" Target="../media/image91.png"/><Relationship Id="rId15" Type="http://schemas.openxmlformats.org/officeDocument/2006/relationships/hyperlink" Target="http://www.google.ca/url?sa=i&amp;rct=j&amp;q=&amp;esrc=s&amp;frm=1&amp;source=images&amp;cd=&amp;cad=rja&amp;uact=8&amp;ved=0ahUKEwjevtfNwLjJAhUDez4KHVzWBV8QjRwIBw&amp;url=http://www.fcps.edu/islandcreekes/ecology/bullfrog.htm&amp;bvm=bv.108194040,d.dmo&amp;psig=AFQjCNGjOI5j6ayV3tw6ka37Cddx8uClAg&amp;ust=1448985177815513" TargetMode="External"/><Relationship Id="rId10" Type="http://schemas.openxmlformats.org/officeDocument/2006/relationships/hyperlink" Target="http://www.google.ca/url?sa=i&amp;rct=j&amp;q=&amp;esrc=s&amp;frm=1&amp;source=images&amp;cd=&amp;cad=rja&amp;uact=8&amp;ved=0ahUKEwit_sf_2rjJAhVIPj4KHarxBggQjRwIBw&amp;url=http://www.biocontrol.entomology.cornell.edu/pathogens/bacillus.php&amp;psig=AFQjCNE3zcc3NnAgfEZe6gZz-0Z2rbU_2A&amp;ust=1448990981260654" TargetMode="External"/><Relationship Id="rId19" Type="http://schemas.openxmlformats.org/officeDocument/2006/relationships/image" Target="../media/image102.png"/><Relationship Id="rId4" Type="http://schemas.openxmlformats.org/officeDocument/2006/relationships/image" Target="../media/image83.gif"/><Relationship Id="rId9" Type="http://schemas.openxmlformats.org/officeDocument/2006/relationships/image" Target="../media/image95.png"/><Relationship Id="rId14" Type="http://schemas.openxmlformats.org/officeDocument/2006/relationships/image" Target="../media/image9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7.png"/><Relationship Id="rId7" Type="http://schemas.openxmlformats.org/officeDocument/2006/relationships/hyperlink" Target="https://www.google.ca/url?sa=i&amp;rct=j&amp;q=&amp;esrc=s&amp;source=imgres&amp;cd=&amp;cad=rja&amp;uact=8&amp;ved=0ahUKEwjDuoS3oeTPAhVG6IMKHTihBp8QjRwIBw&amp;url=https://en.wikipedia.org/wiki/Laboratory_rat&amp;psig=AFQjCNEOKKJQl6I_zZNjj4Me_HV7oplyXg&amp;ust=1476876928387532"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5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hyperlink" Target="http://www.google.ca/url?sa=i&amp;rct=j&amp;q=&amp;esrc=s&amp;frm=1&amp;source=images&amp;cd=&amp;cad=rja&amp;uact=8&amp;ved=0ahUKEwitlMzc9rjJAhUEdT4KHUolCXcQjRwIBw&amp;url=http://www.canadawanderer.com/top-5-attractions-in-toronto/cn-tower-toronto-ilkerender/&amp;bvm=bv.108194040,d.dmo&amp;psig=AFQjCNHbvC2jPSVcdUCakIb9QHzxDxf3Uw&amp;ust=1448999691150833" TargetMode="External"/><Relationship Id="rId1" Type="http://schemas.openxmlformats.org/officeDocument/2006/relationships/slideLayout" Target="../slideLayouts/slideLayout1.xml"/><Relationship Id="rId4" Type="http://schemas.openxmlformats.org/officeDocument/2006/relationships/image" Target="../media/image113.png"/></Relationships>
</file>

<file path=ppt/slides/_rels/slide5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hyperlink" Target="http://www.google.ca/url?sa=i&amp;rct=j&amp;q=&amp;esrc=s&amp;source=images&amp;cd=&amp;cad=rja&amp;uact=8&amp;ved=0ahUKEwiDytfNp-TPAhXLy4MKHXXhD_EQjRwIBw&amp;url=http://www.gentside.com/empire-state-building/wallpaper&amp;bvm=bv.135974163,d.amc&amp;psig=AFQjCNFRy8Jq-mJBMAE6rMXIpHl52E_FIA&amp;ust=1476878582945916" TargetMode="External"/><Relationship Id="rId1" Type="http://schemas.openxmlformats.org/officeDocument/2006/relationships/slideLayout" Target="../slideLayouts/slideLayout1.xml"/><Relationship Id="rId5" Type="http://schemas.openxmlformats.org/officeDocument/2006/relationships/image" Target="../media/image115.jpeg"/><Relationship Id="rId4" Type="http://schemas.openxmlformats.org/officeDocument/2006/relationships/hyperlink" Target="http://www.google.ca/url?sa=i&amp;rct=j&amp;q=&amp;esrc=s&amp;source=images&amp;cd=&amp;cad=rja&amp;uact=8&amp;ved=0ahUKEwiS8IfZ_dfPAhVBzz4KHTvACqAQjRwIBw&amp;url=http://www.123rf.com/photo_827632_two-american-pennies-isolated-on-white-background.html&amp;psig=AFQjCNFYoyDe86epMZWILA3WdTVn1_ckPA&amp;ust=1476454993014020"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google.ca/url?sa=i&amp;rct=j&amp;q=&amp;esrc=s&amp;source=images&amp;cd=&amp;cad=rja&amp;uact=8&amp;ved=0ahUKEwip-trD0NbKAhXL7SYKHahoC-QQjRwIBw&amp;url=http://www.enotes.com/homework-help/what-hormones-what-do-they-do-394376&amp;psig=AFQjCNGJ77AgQmFmKNBhc_RuZtfEeiZ_AA&amp;ust=1454418273780665" TargetMode="External"/><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gif"/></Relationships>
</file>

<file path=ppt/slides/_rels/slide5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5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5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hyperlink" Target="http://www.google.ca/url?sa=i&amp;rct=j&amp;q=&amp;esrc=s&amp;source=images&amp;cd=&amp;cad=rja&amp;uact=8&amp;ved=0ahUKEwixwranqOTPAhVBwYMKHTgiB1IQjRwIBw&amp;url=http://www.bigdoer.com/27228/other-fun/the-woods/&amp;bvm=bv.135974163,d.amc&amp;psig=AFQjCNHmJHt8cA0ir5DbJzG3aZZEUSAHbQ&amp;ust=1476878697300392" TargetMode="Externa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27.jpeg"/><Relationship Id="rId4" Type="http://schemas.openxmlformats.org/officeDocument/2006/relationships/hyperlink" Target="http://www.google.ca/url?sa=i&amp;rct=j&amp;q=&amp;esrc=s&amp;source=images&amp;cd=&amp;cad=rja&amp;uact=8&amp;ved=0ahUKEwju8cy1peTPAhUE7IMKHeMjBywQjRwIBw&amp;url=http://www.relatably.com/m/panic-memes&amp;bvm=bv.135974163,d.amc&amp;psig=AFQjCNENjJXKV7dyuff4_MJ_6oYy3tN4uA&amp;ust=1476877876096615"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9.png"/><Relationship Id="rId7" Type="http://schemas.openxmlformats.org/officeDocument/2006/relationships/image" Target="../media/image132.png"/><Relationship Id="rId2" Type="http://schemas.openxmlformats.org/officeDocument/2006/relationships/image" Target="../media/image128.jpe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131.jpeg"/><Relationship Id="rId4" Type="http://schemas.openxmlformats.org/officeDocument/2006/relationships/image" Target="../media/image130.jpe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5"/>
          <p:cNvSpPr>
            <a:spLocks noChangeArrowheads="1"/>
          </p:cNvSpPr>
          <p:nvPr/>
        </p:nvSpPr>
        <p:spPr bwMode="auto">
          <a:xfrm>
            <a:off x="0" y="5949950"/>
            <a:ext cx="9144000" cy="908050"/>
          </a:xfrm>
          <a:prstGeom prst="rect">
            <a:avLst/>
          </a:prstGeom>
          <a:solidFill>
            <a:schemeClr val="bg1"/>
          </a:solidFill>
          <a:ln w="9525">
            <a:noFill/>
            <a:miter lim="800000"/>
            <a:headEnd/>
            <a:tailEnd/>
          </a:ln>
        </p:spPr>
        <p:txBody>
          <a:bodyPr wrap="none" anchor="ctr"/>
          <a:lstStyle/>
          <a:p>
            <a:endParaRPr lang="en-US"/>
          </a:p>
        </p:txBody>
      </p:sp>
      <p:pic>
        <p:nvPicPr>
          <p:cNvPr id="13315" name="Picture 4" descr="Canada SBW 1939-2012 - 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654050"/>
            <a:ext cx="9144000" cy="6203950"/>
          </a:xfrm>
          <a:prstGeom prst="rect">
            <a:avLst/>
          </a:prstGeom>
          <a:noFill/>
          <a:ln w="9525">
            <a:noFill/>
            <a:miter lim="800000"/>
            <a:headEnd/>
            <a:tailEnd/>
          </a:ln>
        </p:spPr>
      </p:pic>
      <p:sp>
        <p:nvSpPr>
          <p:cNvPr id="13316" name="Rectangle 6"/>
          <p:cNvSpPr>
            <a:spLocks noChangeArrowheads="1"/>
          </p:cNvSpPr>
          <p:nvPr/>
        </p:nvSpPr>
        <p:spPr bwMode="auto">
          <a:xfrm>
            <a:off x="107950" y="908050"/>
            <a:ext cx="2374900" cy="720725"/>
          </a:xfrm>
          <a:prstGeom prst="rect">
            <a:avLst/>
          </a:prstGeom>
          <a:noFill/>
          <a:ln w="9525">
            <a:noFill/>
            <a:miter lim="800000"/>
            <a:headEnd/>
            <a:tailEnd/>
          </a:ln>
        </p:spPr>
        <p:txBody>
          <a:bodyPr anchor="ctr"/>
          <a:lstStyle/>
          <a:p>
            <a:pPr eaLnBrk="0" hangingPunct="0"/>
            <a:r>
              <a:rPr lang="fr-CA" sz="2600" b="1">
                <a:latin typeface="Tahoma" pitchFamily="34" charset="0"/>
                <a:ea typeface="ＭＳ Ｐゴシック"/>
                <a:cs typeface="ＭＳ Ｐゴシック"/>
              </a:rPr>
              <a:t>(1939-2012)</a:t>
            </a:r>
            <a:endParaRPr lang="en-CA" sz="2600" b="1">
              <a:latin typeface="Tahoma" pitchFamily="34" charset="0"/>
              <a:ea typeface="ＭＳ Ｐゴシック"/>
              <a:cs typeface="ＭＳ Ｐゴシック"/>
            </a:endParaRPr>
          </a:p>
        </p:txBody>
      </p:sp>
    </p:spTree>
    <p:extLst>
      <p:ext uri="{BB962C8B-B14F-4D97-AF65-F5344CB8AC3E}">
        <p14:creationId xmlns:p14="http://schemas.microsoft.com/office/powerpoint/2010/main" val="704591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title"/>
          </p:nvPr>
        </p:nvSpPr>
        <p:spPr>
          <a:xfrm>
            <a:off x="467544" y="116632"/>
            <a:ext cx="8280920" cy="1219200"/>
          </a:xfrm>
        </p:spPr>
        <p:txBody>
          <a:bodyPr/>
          <a:lstStyle/>
          <a:p>
            <a:pPr eaLnBrk="1" hangingPunct="1"/>
            <a:r>
              <a:rPr lang="en-CA" altLang="en-US" sz="3200" b="1" dirty="0" smtClean="0">
                <a:solidFill>
                  <a:schemeClr val="tx1"/>
                </a:solidFill>
              </a:rPr>
              <a:t>Early Intervention Strategy</a:t>
            </a:r>
            <a:endParaRPr lang="en-US" altLang="en-US" sz="3200" b="1" dirty="0" smtClean="0">
              <a:solidFill>
                <a:schemeClr val="tx1"/>
              </a:solidFill>
            </a:endParaRPr>
          </a:p>
        </p:txBody>
      </p:sp>
      <p:sp>
        <p:nvSpPr>
          <p:cNvPr id="43011" name="Rectangle 4"/>
          <p:cNvSpPr>
            <a:spLocks noGrp="1" noChangeArrowheads="1"/>
          </p:cNvSpPr>
          <p:nvPr>
            <p:ph type="body" idx="1"/>
          </p:nvPr>
        </p:nvSpPr>
        <p:spPr>
          <a:xfrm>
            <a:off x="964314" y="1412776"/>
            <a:ext cx="7437512" cy="4525963"/>
          </a:xfrm>
        </p:spPr>
        <p:txBody>
          <a:bodyPr>
            <a:normAutofit/>
          </a:bodyPr>
          <a:lstStyle/>
          <a:p>
            <a:pPr marL="0" indent="0" eaLnBrk="1" hangingPunct="1">
              <a:buNone/>
            </a:pPr>
            <a:r>
              <a:rPr lang="en-CA" altLang="en-US" sz="2400" i="1" dirty="0" smtClean="0"/>
              <a:t>Criteria for feasibility</a:t>
            </a:r>
            <a:r>
              <a:rPr lang="en-CA" altLang="en-US" sz="2400" dirty="0" smtClean="0"/>
              <a:t>:</a:t>
            </a:r>
          </a:p>
          <a:p>
            <a:pPr marL="857250" lvl="1" indent="-457200">
              <a:buFont typeface="+mj-lt"/>
              <a:buAutoNum type="arabicParenR"/>
            </a:pPr>
            <a:endParaRPr lang="en-CA" altLang="en-US" sz="2000" dirty="0" smtClean="0"/>
          </a:p>
          <a:p>
            <a:pPr marL="857250" lvl="1" indent="-457200">
              <a:buFont typeface="+mj-lt"/>
              <a:buAutoNum type="arabicParenR"/>
            </a:pPr>
            <a:r>
              <a:rPr lang="en-CA" altLang="en-US" sz="2000" dirty="0" smtClean="0"/>
              <a:t>Population dynamics</a:t>
            </a:r>
            <a:endParaRPr lang="en-CA" altLang="en-US" sz="1600" dirty="0" smtClean="0"/>
          </a:p>
          <a:p>
            <a:pPr marL="857250" lvl="1" indent="-457200">
              <a:buFont typeface="+mj-lt"/>
              <a:buAutoNum type="arabicParenR"/>
            </a:pPr>
            <a:endParaRPr lang="en-CA" altLang="en-US" sz="2000" dirty="0"/>
          </a:p>
          <a:p>
            <a:pPr marL="857250" lvl="1" indent="-457200">
              <a:buFont typeface="+mj-lt"/>
              <a:buAutoNum type="arabicParenR"/>
            </a:pPr>
            <a:r>
              <a:rPr lang="en-CA" altLang="en-US" sz="2000" dirty="0" smtClean="0"/>
              <a:t>Monitoring: Detection at low densities</a:t>
            </a:r>
          </a:p>
          <a:p>
            <a:pPr marL="857250" lvl="1" indent="-457200">
              <a:buFont typeface="+mj-lt"/>
              <a:buAutoNum type="arabicParenR"/>
            </a:pPr>
            <a:endParaRPr lang="en-CA" altLang="en-US" sz="2000" dirty="0" smtClean="0"/>
          </a:p>
          <a:p>
            <a:pPr marL="857250" lvl="1" indent="-457200">
              <a:buFont typeface="+mj-lt"/>
              <a:buAutoNum type="arabicParenR"/>
            </a:pPr>
            <a:r>
              <a:rPr lang="en-CA" altLang="en-US" sz="2000" dirty="0" smtClean="0"/>
              <a:t>Efficacy and non-target effects</a:t>
            </a:r>
          </a:p>
          <a:p>
            <a:pPr marL="857250" lvl="1" indent="-457200">
              <a:buFont typeface="+mj-lt"/>
              <a:buAutoNum type="arabicParenR"/>
            </a:pPr>
            <a:endParaRPr lang="en-CA" altLang="en-US" sz="2000" dirty="0" smtClean="0"/>
          </a:p>
          <a:p>
            <a:pPr marL="857250" lvl="1" indent="-457200">
              <a:buFont typeface="+mj-lt"/>
              <a:buAutoNum type="arabicParenR"/>
            </a:pPr>
            <a:r>
              <a:rPr lang="en-CA" altLang="en-US" sz="2000" dirty="0"/>
              <a:t>Communication and outreach</a:t>
            </a:r>
          </a:p>
          <a:p>
            <a:pPr marL="857250" lvl="1" indent="-457200">
              <a:buFont typeface="+mj-lt"/>
              <a:buAutoNum type="arabicParenR"/>
            </a:pPr>
            <a:endParaRPr lang="en-CA" altLang="en-US" sz="2000" dirty="0"/>
          </a:p>
          <a:p>
            <a:pPr marL="857250" lvl="1" indent="-457200">
              <a:buFont typeface="+mj-lt"/>
              <a:buAutoNum type="arabicParenR"/>
            </a:pPr>
            <a:r>
              <a:rPr lang="en-CA" altLang="en-US" sz="2000" dirty="0"/>
              <a:t>Benefits &gt; costs</a:t>
            </a:r>
          </a:p>
          <a:p>
            <a:pPr marL="457200" indent="-457200" eaLnBrk="1" hangingPunct="1">
              <a:buFont typeface="+mj-lt"/>
              <a:buAutoNum type="arabicParenR"/>
            </a:pPr>
            <a:endParaRPr lang="en-CA" altLang="en-US" sz="2000" dirty="0" smtClean="0"/>
          </a:p>
          <a:p>
            <a:pPr marL="457200" indent="-457200" eaLnBrk="1" hangingPunct="1">
              <a:buFont typeface="+mj-lt"/>
              <a:buAutoNum type="arabicParenR"/>
            </a:pPr>
            <a:endParaRPr lang="en-CA" altLang="en-US" sz="2200" dirty="0" smtClean="0"/>
          </a:p>
        </p:txBody>
      </p:sp>
      <p:pic>
        <p:nvPicPr>
          <p:cNvPr id="31746" name="Picture 2" descr="V:\2014\RJ RESEARCH (Jan 2014)\Presentations and Posters\NRC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6356430"/>
            <a:ext cx="1728192" cy="456946"/>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1187624" y="2060848"/>
            <a:ext cx="3456384" cy="6480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6013859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6"/>
          <p:cNvSpPr txBox="1">
            <a:spLocks noChangeArrowheads="1"/>
          </p:cNvSpPr>
          <p:nvPr/>
        </p:nvSpPr>
        <p:spPr bwMode="auto">
          <a:xfrm>
            <a:off x="703263" y="476250"/>
            <a:ext cx="5178021"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r>
              <a:rPr lang="en-CA" sz="3500" b="1" dirty="0" smtClean="0"/>
              <a:t>Oscillatory Hypothesis</a:t>
            </a:r>
            <a:r>
              <a:rPr lang="en-CA" sz="3500" dirty="0" smtClean="0"/>
              <a:t> </a:t>
            </a:r>
            <a:endParaRPr lang="en-CA" sz="3500" dirty="0"/>
          </a:p>
        </p:txBody>
      </p:sp>
      <p:sp>
        <p:nvSpPr>
          <p:cNvPr id="12291" name="Freeform 7"/>
          <p:cNvSpPr>
            <a:spLocks/>
          </p:cNvSpPr>
          <p:nvPr/>
        </p:nvSpPr>
        <p:spPr bwMode="auto">
          <a:xfrm>
            <a:off x="4284663" y="3493542"/>
            <a:ext cx="1484312" cy="927100"/>
          </a:xfrm>
          <a:custGeom>
            <a:avLst/>
            <a:gdLst>
              <a:gd name="T0" fmla="*/ 1054704144 w 1093"/>
              <a:gd name="T1" fmla="*/ 0 h 584"/>
              <a:gd name="T2" fmla="*/ 744116220 w 1093"/>
              <a:gd name="T3" fmla="*/ 83165950 h 584"/>
              <a:gd name="T4" fmla="*/ 539215145 w 1093"/>
              <a:gd name="T5" fmla="*/ 141128750 h 584"/>
              <a:gd name="T6" fmla="*/ 444313279 w 1093"/>
              <a:gd name="T7" fmla="*/ 153730325 h 584"/>
              <a:gd name="T8" fmla="*/ 373136201 w 1093"/>
              <a:gd name="T9" fmla="*/ 209173763 h 584"/>
              <a:gd name="T10" fmla="*/ 301960481 w 1093"/>
              <a:gd name="T11" fmla="*/ 264617200 h 584"/>
              <a:gd name="T12" fmla="*/ 265293172 w 1093"/>
              <a:gd name="T13" fmla="*/ 405745950 h 584"/>
              <a:gd name="T14" fmla="*/ 252352008 w 1093"/>
              <a:gd name="T15" fmla="*/ 544353750 h 584"/>
              <a:gd name="T16" fmla="*/ 181176289 w 1093"/>
              <a:gd name="T17" fmla="*/ 642640638 h 584"/>
              <a:gd name="T18" fmla="*/ 49607114 w 1093"/>
              <a:gd name="T19" fmla="*/ 839212825 h 584"/>
              <a:gd name="T20" fmla="*/ 25882327 w 1093"/>
              <a:gd name="T21" fmla="*/ 1005543138 h 584"/>
              <a:gd name="T22" fmla="*/ 2156181 w 1093"/>
              <a:gd name="T23" fmla="*/ 1270158750 h 584"/>
              <a:gd name="T24" fmla="*/ 278234335 w 1093"/>
              <a:gd name="T25" fmla="*/ 1466730938 h 584"/>
              <a:gd name="T26" fmla="*/ 839018086 w 1093"/>
              <a:gd name="T27" fmla="*/ 1439010013 h 584"/>
              <a:gd name="T28" fmla="*/ 994312047 w 1093"/>
              <a:gd name="T29" fmla="*/ 1340723125 h 584"/>
              <a:gd name="T30" fmla="*/ 1233724251 w 1093"/>
              <a:gd name="T31" fmla="*/ 1088707500 h 584"/>
              <a:gd name="T32" fmla="*/ 1328626116 w 1093"/>
              <a:gd name="T33" fmla="*/ 977820625 h 584"/>
              <a:gd name="T34" fmla="*/ 1365292067 w 1093"/>
              <a:gd name="T35" fmla="*/ 907256250 h 584"/>
              <a:gd name="T36" fmla="*/ 1399801836 w 1093"/>
              <a:gd name="T37" fmla="*/ 781248438 h 584"/>
              <a:gd name="T38" fmla="*/ 1723330923 w 1093"/>
              <a:gd name="T39" fmla="*/ 879535325 h 584"/>
              <a:gd name="T40" fmla="*/ 1794508001 w 1093"/>
              <a:gd name="T41" fmla="*/ 990422200 h 584"/>
              <a:gd name="T42" fmla="*/ 1818232789 w 1093"/>
              <a:gd name="T43" fmla="*/ 1171873450 h 584"/>
              <a:gd name="T44" fmla="*/ 1926075817 w 1093"/>
              <a:gd name="T45" fmla="*/ 1214715313 h 584"/>
              <a:gd name="T46" fmla="*/ 2147483647 w 1093"/>
              <a:gd name="T47" fmla="*/ 1131550950 h 584"/>
              <a:gd name="T48" fmla="*/ 2147483647 w 1093"/>
              <a:gd name="T49" fmla="*/ 977820625 h 584"/>
              <a:gd name="T50" fmla="*/ 2147483647 w 1093"/>
              <a:gd name="T51" fmla="*/ 839212825 h 584"/>
              <a:gd name="T52" fmla="*/ 2147483647 w 1093"/>
              <a:gd name="T53" fmla="*/ 698084075 h 584"/>
              <a:gd name="T54" fmla="*/ 2147483647 w 1093"/>
              <a:gd name="T55" fmla="*/ 627519700 h 584"/>
              <a:gd name="T56" fmla="*/ 2141761875 w 1093"/>
              <a:gd name="T57" fmla="*/ 587197200 h 584"/>
              <a:gd name="T58" fmla="*/ 2147483647 w 1093"/>
              <a:gd name="T59" fmla="*/ 531753763 h 584"/>
              <a:gd name="T60" fmla="*/ 2128820712 w 1093"/>
              <a:gd name="T61" fmla="*/ 488910313 h 584"/>
              <a:gd name="T62" fmla="*/ 2092154761 w 1093"/>
              <a:gd name="T63" fmla="*/ 350302513 h 584"/>
              <a:gd name="T64" fmla="*/ 1949801963 w 1093"/>
              <a:gd name="T65" fmla="*/ 294859075 h 584"/>
              <a:gd name="T66" fmla="*/ 1436469145 w 1093"/>
              <a:gd name="T67" fmla="*/ 350302513 h 584"/>
              <a:gd name="T68" fmla="*/ 1315684953 w 1093"/>
              <a:gd name="T69" fmla="*/ 236894688 h 584"/>
              <a:gd name="T70" fmla="*/ 1257449038 w 1093"/>
              <a:gd name="T71" fmla="*/ 113407825 h 584"/>
              <a:gd name="T72" fmla="*/ 981370884 w 1093"/>
              <a:gd name="T73" fmla="*/ 0 h 584"/>
              <a:gd name="T74" fmla="*/ 1248821596 w 1093"/>
              <a:gd name="T75" fmla="*/ 98286888 h 5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93" h="584">
                <a:moveTo>
                  <a:pt x="489" y="0"/>
                </a:moveTo>
                <a:cubicBezTo>
                  <a:pt x="418" y="6"/>
                  <a:pt x="411" y="9"/>
                  <a:pt x="345" y="33"/>
                </a:cubicBezTo>
                <a:cubicBezTo>
                  <a:pt x="303" y="21"/>
                  <a:pt x="287" y="49"/>
                  <a:pt x="250" y="56"/>
                </a:cubicBezTo>
                <a:cubicBezTo>
                  <a:pt x="235" y="59"/>
                  <a:pt x="221" y="59"/>
                  <a:pt x="206" y="61"/>
                </a:cubicBezTo>
                <a:cubicBezTo>
                  <a:pt x="173" y="73"/>
                  <a:pt x="204" y="59"/>
                  <a:pt x="173" y="83"/>
                </a:cubicBezTo>
                <a:cubicBezTo>
                  <a:pt x="163" y="91"/>
                  <a:pt x="140" y="105"/>
                  <a:pt x="140" y="105"/>
                </a:cubicBezTo>
                <a:cubicBezTo>
                  <a:pt x="134" y="123"/>
                  <a:pt x="123" y="161"/>
                  <a:pt x="123" y="161"/>
                </a:cubicBezTo>
                <a:cubicBezTo>
                  <a:pt x="121" y="179"/>
                  <a:pt x="122" y="198"/>
                  <a:pt x="117" y="216"/>
                </a:cubicBezTo>
                <a:cubicBezTo>
                  <a:pt x="112" y="233"/>
                  <a:pt x="93" y="242"/>
                  <a:pt x="84" y="255"/>
                </a:cubicBezTo>
                <a:cubicBezTo>
                  <a:pt x="65" y="282"/>
                  <a:pt x="46" y="308"/>
                  <a:pt x="23" y="333"/>
                </a:cubicBezTo>
                <a:cubicBezTo>
                  <a:pt x="11" y="370"/>
                  <a:pt x="5" y="354"/>
                  <a:pt x="12" y="399"/>
                </a:cubicBezTo>
                <a:cubicBezTo>
                  <a:pt x="9" y="423"/>
                  <a:pt x="0" y="488"/>
                  <a:pt x="1" y="504"/>
                </a:cubicBezTo>
                <a:cubicBezTo>
                  <a:pt x="4" y="553"/>
                  <a:pt x="92" y="572"/>
                  <a:pt x="129" y="582"/>
                </a:cubicBezTo>
                <a:cubicBezTo>
                  <a:pt x="216" y="579"/>
                  <a:pt x="303" y="584"/>
                  <a:pt x="389" y="571"/>
                </a:cubicBezTo>
                <a:cubicBezTo>
                  <a:pt x="410" y="568"/>
                  <a:pt x="442" y="542"/>
                  <a:pt x="461" y="532"/>
                </a:cubicBezTo>
                <a:cubicBezTo>
                  <a:pt x="488" y="490"/>
                  <a:pt x="534" y="463"/>
                  <a:pt x="572" y="432"/>
                </a:cubicBezTo>
                <a:cubicBezTo>
                  <a:pt x="590" y="417"/>
                  <a:pt x="596" y="401"/>
                  <a:pt x="616" y="388"/>
                </a:cubicBezTo>
                <a:cubicBezTo>
                  <a:pt x="629" y="343"/>
                  <a:pt x="611" y="396"/>
                  <a:pt x="633" y="360"/>
                </a:cubicBezTo>
                <a:cubicBezTo>
                  <a:pt x="641" y="347"/>
                  <a:pt x="645" y="325"/>
                  <a:pt x="649" y="310"/>
                </a:cubicBezTo>
                <a:cubicBezTo>
                  <a:pt x="711" y="317"/>
                  <a:pt x="742" y="341"/>
                  <a:pt x="799" y="349"/>
                </a:cubicBezTo>
                <a:cubicBezTo>
                  <a:pt x="818" y="362"/>
                  <a:pt x="824" y="372"/>
                  <a:pt x="832" y="393"/>
                </a:cubicBezTo>
                <a:cubicBezTo>
                  <a:pt x="832" y="396"/>
                  <a:pt x="836" y="459"/>
                  <a:pt x="843" y="465"/>
                </a:cubicBezTo>
                <a:cubicBezTo>
                  <a:pt x="848" y="469"/>
                  <a:pt x="882" y="479"/>
                  <a:pt x="893" y="482"/>
                </a:cubicBezTo>
                <a:cubicBezTo>
                  <a:pt x="1043" y="478"/>
                  <a:pt x="1043" y="521"/>
                  <a:pt x="1092" y="449"/>
                </a:cubicBezTo>
                <a:cubicBezTo>
                  <a:pt x="1086" y="423"/>
                  <a:pt x="1093" y="397"/>
                  <a:pt x="1065" y="388"/>
                </a:cubicBezTo>
                <a:cubicBezTo>
                  <a:pt x="1058" y="369"/>
                  <a:pt x="1047" y="352"/>
                  <a:pt x="1042" y="333"/>
                </a:cubicBezTo>
                <a:cubicBezTo>
                  <a:pt x="1038" y="318"/>
                  <a:pt x="1035" y="291"/>
                  <a:pt x="1026" y="277"/>
                </a:cubicBezTo>
                <a:cubicBezTo>
                  <a:pt x="1019" y="266"/>
                  <a:pt x="1007" y="259"/>
                  <a:pt x="998" y="249"/>
                </a:cubicBezTo>
                <a:cubicBezTo>
                  <a:pt x="996" y="244"/>
                  <a:pt x="993" y="239"/>
                  <a:pt x="993" y="233"/>
                </a:cubicBezTo>
                <a:cubicBezTo>
                  <a:pt x="993" y="225"/>
                  <a:pt x="999" y="218"/>
                  <a:pt x="998" y="211"/>
                </a:cubicBezTo>
                <a:cubicBezTo>
                  <a:pt x="997" y="204"/>
                  <a:pt x="990" y="200"/>
                  <a:pt x="987" y="194"/>
                </a:cubicBezTo>
                <a:cubicBezTo>
                  <a:pt x="979" y="178"/>
                  <a:pt x="982" y="153"/>
                  <a:pt x="970" y="139"/>
                </a:cubicBezTo>
                <a:cubicBezTo>
                  <a:pt x="955" y="121"/>
                  <a:pt x="924" y="120"/>
                  <a:pt x="904" y="117"/>
                </a:cubicBezTo>
                <a:cubicBezTo>
                  <a:pt x="834" y="92"/>
                  <a:pt x="739" y="132"/>
                  <a:pt x="666" y="139"/>
                </a:cubicBezTo>
                <a:cubicBezTo>
                  <a:pt x="640" y="130"/>
                  <a:pt x="625" y="117"/>
                  <a:pt x="610" y="94"/>
                </a:cubicBezTo>
                <a:cubicBezTo>
                  <a:pt x="605" y="79"/>
                  <a:pt x="598" y="50"/>
                  <a:pt x="583" y="45"/>
                </a:cubicBezTo>
                <a:cubicBezTo>
                  <a:pt x="542" y="31"/>
                  <a:pt x="500" y="0"/>
                  <a:pt x="455" y="0"/>
                </a:cubicBezTo>
                <a:lnTo>
                  <a:pt x="579" y="39"/>
                </a:lnTo>
              </a:path>
            </a:pathLst>
          </a:custGeom>
          <a:solidFill>
            <a:srgbClr val="FF6600">
              <a:alpha val="45882"/>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6097" name="Group 17"/>
          <p:cNvGrpSpPr>
            <a:grpSpLocks/>
          </p:cNvGrpSpPr>
          <p:nvPr/>
        </p:nvGrpSpPr>
        <p:grpSpPr bwMode="auto">
          <a:xfrm>
            <a:off x="4419600" y="3631655"/>
            <a:ext cx="1143000" cy="609600"/>
            <a:chOff x="2784" y="2352"/>
            <a:chExt cx="720" cy="384"/>
          </a:xfrm>
        </p:grpSpPr>
        <p:sp>
          <p:nvSpPr>
            <p:cNvPr id="12318" name="Oval 8"/>
            <p:cNvSpPr>
              <a:spLocks noChangeArrowheads="1"/>
            </p:cNvSpPr>
            <p:nvPr/>
          </p:nvSpPr>
          <p:spPr bwMode="auto">
            <a:xfrm rot="-1657265">
              <a:off x="2976" y="2352"/>
              <a:ext cx="288" cy="192"/>
            </a:xfrm>
            <a:prstGeom prst="ellipse">
              <a:avLst/>
            </a:prstGeom>
            <a:solidFill>
              <a:srgbClr val="FF6600">
                <a:alpha val="89803"/>
              </a:srgb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CA"/>
            </a:p>
          </p:txBody>
        </p:sp>
        <p:sp>
          <p:nvSpPr>
            <p:cNvPr id="12319" name="Oval 9"/>
            <p:cNvSpPr>
              <a:spLocks noChangeArrowheads="1"/>
            </p:cNvSpPr>
            <p:nvPr/>
          </p:nvSpPr>
          <p:spPr bwMode="auto">
            <a:xfrm>
              <a:off x="3360" y="2496"/>
              <a:ext cx="144" cy="144"/>
            </a:xfrm>
            <a:prstGeom prst="ellipse">
              <a:avLst/>
            </a:prstGeom>
            <a:solidFill>
              <a:srgbClr val="FF6600">
                <a:alpha val="89803"/>
              </a:srgb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CA"/>
            </a:p>
          </p:txBody>
        </p:sp>
        <p:sp>
          <p:nvSpPr>
            <p:cNvPr id="12320" name="Oval 10"/>
            <p:cNvSpPr>
              <a:spLocks noChangeArrowheads="1"/>
            </p:cNvSpPr>
            <p:nvPr/>
          </p:nvSpPr>
          <p:spPr bwMode="auto">
            <a:xfrm>
              <a:off x="2784" y="2592"/>
              <a:ext cx="144" cy="144"/>
            </a:xfrm>
            <a:prstGeom prst="ellipse">
              <a:avLst/>
            </a:prstGeom>
            <a:solidFill>
              <a:srgbClr val="FF6600">
                <a:alpha val="89803"/>
              </a:srgb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CA"/>
            </a:p>
          </p:txBody>
        </p:sp>
        <p:sp>
          <p:nvSpPr>
            <p:cNvPr id="12321" name="Oval 12"/>
            <p:cNvSpPr>
              <a:spLocks noChangeArrowheads="1"/>
            </p:cNvSpPr>
            <p:nvPr/>
          </p:nvSpPr>
          <p:spPr bwMode="auto">
            <a:xfrm>
              <a:off x="3456" y="2400"/>
              <a:ext cx="48" cy="48"/>
            </a:xfrm>
            <a:prstGeom prst="ellipse">
              <a:avLst/>
            </a:prstGeom>
            <a:solidFill>
              <a:srgbClr val="FF6600">
                <a:alpha val="89803"/>
              </a:srgb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CA"/>
            </a:p>
          </p:txBody>
        </p:sp>
        <p:sp>
          <p:nvSpPr>
            <p:cNvPr id="12322" name="Oval 13"/>
            <p:cNvSpPr>
              <a:spLocks noChangeArrowheads="1"/>
            </p:cNvSpPr>
            <p:nvPr/>
          </p:nvSpPr>
          <p:spPr bwMode="auto">
            <a:xfrm>
              <a:off x="3264" y="2496"/>
              <a:ext cx="48" cy="48"/>
            </a:xfrm>
            <a:prstGeom prst="ellipse">
              <a:avLst/>
            </a:prstGeom>
            <a:solidFill>
              <a:srgbClr val="FF6600">
                <a:alpha val="89803"/>
              </a:srgb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CA"/>
            </a:p>
          </p:txBody>
        </p:sp>
        <p:sp>
          <p:nvSpPr>
            <p:cNvPr id="12323" name="Oval 14"/>
            <p:cNvSpPr>
              <a:spLocks noChangeArrowheads="1"/>
            </p:cNvSpPr>
            <p:nvPr/>
          </p:nvSpPr>
          <p:spPr bwMode="auto">
            <a:xfrm>
              <a:off x="2928" y="2544"/>
              <a:ext cx="96" cy="96"/>
            </a:xfrm>
            <a:prstGeom prst="ellipse">
              <a:avLst/>
            </a:prstGeom>
            <a:solidFill>
              <a:srgbClr val="FF6600">
                <a:alpha val="89803"/>
              </a:srgb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CA"/>
            </a:p>
          </p:txBody>
        </p:sp>
        <p:sp>
          <p:nvSpPr>
            <p:cNvPr id="12324" name="Oval 15"/>
            <p:cNvSpPr>
              <a:spLocks noChangeArrowheads="1"/>
            </p:cNvSpPr>
            <p:nvPr/>
          </p:nvSpPr>
          <p:spPr bwMode="auto">
            <a:xfrm>
              <a:off x="3360" y="2400"/>
              <a:ext cx="48" cy="48"/>
            </a:xfrm>
            <a:prstGeom prst="ellipse">
              <a:avLst/>
            </a:prstGeom>
            <a:solidFill>
              <a:srgbClr val="FF6600">
                <a:alpha val="89803"/>
              </a:srgb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CA"/>
            </a:p>
          </p:txBody>
        </p:sp>
        <p:sp>
          <p:nvSpPr>
            <p:cNvPr id="12325" name="Oval 16"/>
            <p:cNvSpPr>
              <a:spLocks noChangeArrowheads="1"/>
            </p:cNvSpPr>
            <p:nvPr/>
          </p:nvSpPr>
          <p:spPr bwMode="auto">
            <a:xfrm>
              <a:off x="3408" y="2688"/>
              <a:ext cx="96" cy="48"/>
            </a:xfrm>
            <a:prstGeom prst="ellipse">
              <a:avLst/>
            </a:prstGeom>
            <a:solidFill>
              <a:srgbClr val="FF6600">
                <a:alpha val="89803"/>
              </a:srgb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CA"/>
            </a:p>
          </p:txBody>
        </p:sp>
      </p:grpSp>
      <p:pic>
        <p:nvPicPr>
          <p:cNvPr id="12293" name="Picture 2" descr="image_maps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56792"/>
            <a:ext cx="6172200" cy="3963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3707904" y="3420522"/>
            <a:ext cx="2709049" cy="1380971"/>
            <a:chOff x="5638939" y="1168169"/>
            <a:chExt cx="2709049" cy="1380971"/>
          </a:xfrm>
          <a:gradFill flip="none" rotWithShape="1">
            <a:gsLst>
              <a:gs pos="0">
                <a:srgbClr val="FF3399">
                  <a:alpha val="63000"/>
                </a:srgbClr>
              </a:gs>
              <a:gs pos="21000">
                <a:srgbClr val="FF6633">
                  <a:alpha val="65000"/>
                </a:srgbClr>
              </a:gs>
              <a:gs pos="56000">
                <a:srgbClr val="FFFF00">
                  <a:alpha val="66000"/>
                </a:srgbClr>
              </a:gs>
              <a:gs pos="80000">
                <a:srgbClr val="01A78F">
                  <a:alpha val="67000"/>
                </a:srgbClr>
              </a:gs>
              <a:gs pos="100000">
                <a:srgbClr val="3366FF">
                  <a:alpha val="69000"/>
                </a:srgbClr>
              </a:gs>
            </a:gsLst>
            <a:lin ang="5400000" scaled="0"/>
            <a:tileRect r="-100000" b="-100000"/>
          </a:gradFill>
        </p:grpSpPr>
        <p:sp>
          <p:nvSpPr>
            <p:cNvPr id="16" name="Freeform 15"/>
            <p:cNvSpPr/>
            <p:nvPr/>
          </p:nvSpPr>
          <p:spPr>
            <a:xfrm>
              <a:off x="5638939" y="1168169"/>
              <a:ext cx="2383434" cy="1380971"/>
            </a:xfrm>
            <a:custGeom>
              <a:avLst/>
              <a:gdLst>
                <a:gd name="connsiteX0" fmla="*/ 1195754 w 2383434"/>
                <a:gd name="connsiteY0" fmla="*/ 818263 h 1380971"/>
                <a:gd name="connsiteX1" fmla="*/ 1204547 w 2383434"/>
                <a:gd name="connsiteY1" fmla="*/ 774301 h 1380971"/>
                <a:gd name="connsiteX2" fmla="*/ 1274885 w 2383434"/>
                <a:gd name="connsiteY2" fmla="*/ 695171 h 1380971"/>
                <a:gd name="connsiteX3" fmla="*/ 1327639 w 2383434"/>
                <a:gd name="connsiteY3" fmla="*/ 660001 h 1380971"/>
                <a:gd name="connsiteX4" fmla="*/ 1354016 w 2383434"/>
                <a:gd name="connsiteY4" fmla="*/ 642417 h 1380971"/>
                <a:gd name="connsiteX5" fmla="*/ 1380393 w 2383434"/>
                <a:gd name="connsiteY5" fmla="*/ 589663 h 1380971"/>
                <a:gd name="connsiteX6" fmla="*/ 1389185 w 2383434"/>
                <a:gd name="connsiteY6" fmla="*/ 536909 h 1380971"/>
                <a:gd name="connsiteX7" fmla="*/ 1415562 w 2383434"/>
                <a:gd name="connsiteY7" fmla="*/ 528117 h 1380971"/>
                <a:gd name="connsiteX8" fmla="*/ 1494693 w 2383434"/>
                <a:gd name="connsiteY8" fmla="*/ 492948 h 1380971"/>
                <a:gd name="connsiteX9" fmla="*/ 1521070 w 2383434"/>
                <a:gd name="connsiteY9" fmla="*/ 484155 h 1380971"/>
                <a:gd name="connsiteX10" fmla="*/ 1538654 w 2383434"/>
                <a:gd name="connsiteY10" fmla="*/ 457778 h 1380971"/>
                <a:gd name="connsiteX11" fmla="*/ 1565031 w 2383434"/>
                <a:gd name="connsiteY11" fmla="*/ 405024 h 1380971"/>
                <a:gd name="connsiteX12" fmla="*/ 1652954 w 2383434"/>
                <a:gd name="connsiteY12" fmla="*/ 369855 h 1380971"/>
                <a:gd name="connsiteX13" fmla="*/ 1679331 w 2383434"/>
                <a:gd name="connsiteY13" fmla="*/ 361063 h 1380971"/>
                <a:gd name="connsiteX14" fmla="*/ 1732085 w 2383434"/>
                <a:gd name="connsiteY14" fmla="*/ 334686 h 1380971"/>
                <a:gd name="connsiteX15" fmla="*/ 1758462 w 2383434"/>
                <a:gd name="connsiteY15" fmla="*/ 317101 h 1380971"/>
                <a:gd name="connsiteX16" fmla="*/ 1767254 w 2383434"/>
                <a:gd name="connsiteY16" fmla="*/ 290724 h 1380971"/>
                <a:gd name="connsiteX17" fmla="*/ 1793631 w 2383434"/>
                <a:gd name="connsiteY17" fmla="*/ 281932 h 1380971"/>
                <a:gd name="connsiteX18" fmla="*/ 1820008 w 2383434"/>
                <a:gd name="connsiteY18" fmla="*/ 264348 h 1380971"/>
                <a:gd name="connsiteX19" fmla="*/ 2092570 w 2383434"/>
                <a:gd name="connsiteY19" fmla="*/ 255555 h 1380971"/>
                <a:gd name="connsiteX20" fmla="*/ 2145324 w 2383434"/>
                <a:gd name="connsiteY20" fmla="*/ 246763 h 1380971"/>
                <a:gd name="connsiteX21" fmla="*/ 2171700 w 2383434"/>
                <a:gd name="connsiteY21" fmla="*/ 237971 h 1380971"/>
                <a:gd name="connsiteX22" fmla="*/ 2259624 w 2383434"/>
                <a:gd name="connsiteY22" fmla="*/ 220386 h 1380971"/>
                <a:gd name="connsiteX23" fmla="*/ 2312377 w 2383434"/>
                <a:gd name="connsiteY23" fmla="*/ 202801 h 1380971"/>
                <a:gd name="connsiteX24" fmla="*/ 2347547 w 2383434"/>
                <a:gd name="connsiteY24" fmla="*/ 167632 h 1380971"/>
                <a:gd name="connsiteX25" fmla="*/ 2356339 w 2383434"/>
                <a:gd name="connsiteY25" fmla="*/ 141255 h 1380971"/>
                <a:gd name="connsiteX26" fmla="*/ 2373924 w 2383434"/>
                <a:gd name="connsiteY26" fmla="*/ 114878 h 1380971"/>
                <a:gd name="connsiteX27" fmla="*/ 2373924 w 2383434"/>
                <a:gd name="connsiteY27" fmla="*/ 62124 h 1380971"/>
                <a:gd name="connsiteX28" fmla="*/ 2321170 w 2383434"/>
                <a:gd name="connsiteY28" fmla="*/ 44540 h 1380971"/>
                <a:gd name="connsiteX29" fmla="*/ 2180493 w 2383434"/>
                <a:gd name="connsiteY29" fmla="*/ 18163 h 1380971"/>
                <a:gd name="connsiteX30" fmla="*/ 2154116 w 2383434"/>
                <a:gd name="connsiteY30" fmla="*/ 9371 h 1380971"/>
                <a:gd name="connsiteX31" fmla="*/ 1907931 w 2383434"/>
                <a:gd name="connsiteY31" fmla="*/ 9371 h 1380971"/>
                <a:gd name="connsiteX32" fmla="*/ 1863970 w 2383434"/>
                <a:gd name="connsiteY32" fmla="*/ 18163 h 1380971"/>
                <a:gd name="connsiteX33" fmla="*/ 1802424 w 2383434"/>
                <a:gd name="connsiteY33" fmla="*/ 26955 h 1380971"/>
                <a:gd name="connsiteX34" fmla="*/ 1740877 w 2383434"/>
                <a:gd name="connsiteY34" fmla="*/ 44540 h 1380971"/>
                <a:gd name="connsiteX35" fmla="*/ 1661747 w 2383434"/>
                <a:gd name="connsiteY35" fmla="*/ 53332 h 1380971"/>
                <a:gd name="connsiteX36" fmla="*/ 1468316 w 2383434"/>
                <a:gd name="connsiteY36" fmla="*/ 70917 h 1380971"/>
                <a:gd name="connsiteX37" fmla="*/ 1371600 w 2383434"/>
                <a:gd name="connsiteY37" fmla="*/ 97294 h 1380971"/>
                <a:gd name="connsiteX38" fmla="*/ 1345224 w 2383434"/>
                <a:gd name="connsiteY38" fmla="*/ 106086 h 1380971"/>
                <a:gd name="connsiteX39" fmla="*/ 1318847 w 2383434"/>
                <a:gd name="connsiteY39" fmla="*/ 114878 h 1380971"/>
                <a:gd name="connsiteX40" fmla="*/ 1266093 w 2383434"/>
                <a:gd name="connsiteY40" fmla="*/ 141255 h 1380971"/>
                <a:gd name="connsiteX41" fmla="*/ 1230924 w 2383434"/>
                <a:gd name="connsiteY41" fmla="*/ 158840 h 1380971"/>
                <a:gd name="connsiteX42" fmla="*/ 1160585 w 2383434"/>
                <a:gd name="connsiteY42" fmla="*/ 176424 h 1380971"/>
                <a:gd name="connsiteX43" fmla="*/ 1134208 w 2383434"/>
                <a:gd name="connsiteY43" fmla="*/ 185217 h 1380971"/>
                <a:gd name="connsiteX44" fmla="*/ 1081454 w 2383434"/>
                <a:gd name="connsiteY44" fmla="*/ 220386 h 1380971"/>
                <a:gd name="connsiteX45" fmla="*/ 1046285 w 2383434"/>
                <a:gd name="connsiteY45" fmla="*/ 229178 h 1380971"/>
                <a:gd name="connsiteX46" fmla="*/ 993531 w 2383434"/>
                <a:gd name="connsiteY46" fmla="*/ 246763 h 1380971"/>
                <a:gd name="connsiteX47" fmla="*/ 940777 w 2383434"/>
                <a:gd name="connsiteY47" fmla="*/ 281932 h 1380971"/>
                <a:gd name="connsiteX48" fmla="*/ 914400 w 2383434"/>
                <a:gd name="connsiteY48" fmla="*/ 299517 h 1380971"/>
                <a:gd name="connsiteX49" fmla="*/ 870439 w 2383434"/>
                <a:gd name="connsiteY49" fmla="*/ 343478 h 1380971"/>
                <a:gd name="connsiteX50" fmla="*/ 852854 w 2383434"/>
                <a:gd name="connsiteY50" fmla="*/ 369855 h 1380971"/>
                <a:gd name="connsiteX51" fmla="*/ 800100 w 2383434"/>
                <a:gd name="connsiteY51" fmla="*/ 422609 h 1380971"/>
                <a:gd name="connsiteX52" fmla="*/ 800100 w 2383434"/>
                <a:gd name="connsiteY52" fmla="*/ 484155 h 1380971"/>
                <a:gd name="connsiteX53" fmla="*/ 747347 w 2383434"/>
                <a:gd name="connsiteY53" fmla="*/ 589663 h 1380971"/>
                <a:gd name="connsiteX54" fmla="*/ 720970 w 2383434"/>
                <a:gd name="connsiteY54" fmla="*/ 616040 h 1380971"/>
                <a:gd name="connsiteX55" fmla="*/ 694593 w 2383434"/>
                <a:gd name="connsiteY55" fmla="*/ 624832 h 1380971"/>
                <a:gd name="connsiteX56" fmla="*/ 677008 w 2383434"/>
                <a:gd name="connsiteY56" fmla="*/ 651209 h 1380971"/>
                <a:gd name="connsiteX57" fmla="*/ 650631 w 2383434"/>
                <a:gd name="connsiteY57" fmla="*/ 660001 h 1380971"/>
                <a:gd name="connsiteX58" fmla="*/ 641839 w 2383434"/>
                <a:gd name="connsiteY58" fmla="*/ 686378 h 1380971"/>
                <a:gd name="connsiteX59" fmla="*/ 615462 w 2383434"/>
                <a:gd name="connsiteY59" fmla="*/ 703963 h 1380971"/>
                <a:gd name="connsiteX60" fmla="*/ 597877 w 2383434"/>
                <a:gd name="connsiteY60" fmla="*/ 774301 h 1380971"/>
                <a:gd name="connsiteX61" fmla="*/ 589085 w 2383434"/>
                <a:gd name="connsiteY61" fmla="*/ 800678 h 1380971"/>
                <a:gd name="connsiteX62" fmla="*/ 562708 w 2383434"/>
                <a:gd name="connsiteY62" fmla="*/ 827055 h 1380971"/>
                <a:gd name="connsiteX63" fmla="*/ 501162 w 2383434"/>
                <a:gd name="connsiteY63" fmla="*/ 897394 h 1380971"/>
                <a:gd name="connsiteX64" fmla="*/ 465993 w 2383434"/>
                <a:gd name="connsiteY64" fmla="*/ 932563 h 1380971"/>
                <a:gd name="connsiteX65" fmla="*/ 439616 w 2383434"/>
                <a:gd name="connsiteY65" fmla="*/ 958940 h 1380971"/>
                <a:gd name="connsiteX66" fmla="*/ 404447 w 2383434"/>
                <a:gd name="connsiteY66" fmla="*/ 967732 h 1380971"/>
                <a:gd name="connsiteX67" fmla="*/ 307731 w 2383434"/>
                <a:gd name="connsiteY67" fmla="*/ 985317 h 1380971"/>
                <a:gd name="connsiteX68" fmla="*/ 211016 w 2383434"/>
                <a:gd name="connsiteY68" fmla="*/ 1011694 h 1380971"/>
                <a:gd name="connsiteX69" fmla="*/ 158262 w 2383434"/>
                <a:gd name="connsiteY69" fmla="*/ 1046863 h 1380971"/>
                <a:gd name="connsiteX70" fmla="*/ 105508 w 2383434"/>
                <a:gd name="connsiteY70" fmla="*/ 1082032 h 1380971"/>
                <a:gd name="connsiteX71" fmla="*/ 96716 w 2383434"/>
                <a:gd name="connsiteY71" fmla="*/ 1108409 h 1380971"/>
                <a:gd name="connsiteX72" fmla="*/ 43962 w 2383434"/>
                <a:gd name="connsiteY72" fmla="*/ 1152371 h 1380971"/>
                <a:gd name="connsiteX73" fmla="*/ 26377 w 2383434"/>
                <a:gd name="connsiteY73" fmla="*/ 1205124 h 1380971"/>
                <a:gd name="connsiteX74" fmla="*/ 0 w 2383434"/>
                <a:gd name="connsiteY74" fmla="*/ 1257878 h 1380971"/>
                <a:gd name="connsiteX75" fmla="*/ 8793 w 2383434"/>
                <a:gd name="connsiteY75" fmla="*/ 1328217 h 1380971"/>
                <a:gd name="connsiteX76" fmla="*/ 87924 w 2383434"/>
                <a:gd name="connsiteY76" fmla="*/ 1372178 h 1380971"/>
                <a:gd name="connsiteX77" fmla="*/ 360485 w 2383434"/>
                <a:gd name="connsiteY77" fmla="*/ 1380971 h 1380971"/>
                <a:gd name="connsiteX78" fmla="*/ 509954 w 2383434"/>
                <a:gd name="connsiteY78" fmla="*/ 1372178 h 1380971"/>
                <a:gd name="connsiteX79" fmla="*/ 562708 w 2383434"/>
                <a:gd name="connsiteY79" fmla="*/ 1354594 h 1380971"/>
                <a:gd name="connsiteX80" fmla="*/ 615462 w 2383434"/>
                <a:gd name="connsiteY80" fmla="*/ 1319424 h 1380971"/>
                <a:gd name="connsiteX81" fmla="*/ 668216 w 2383434"/>
                <a:gd name="connsiteY81" fmla="*/ 1275463 h 1380971"/>
                <a:gd name="connsiteX82" fmla="*/ 685800 w 2383434"/>
                <a:gd name="connsiteY82" fmla="*/ 1249086 h 1380971"/>
                <a:gd name="connsiteX83" fmla="*/ 712177 w 2383434"/>
                <a:gd name="connsiteY83" fmla="*/ 1222709 h 1380971"/>
                <a:gd name="connsiteX84" fmla="*/ 747347 w 2383434"/>
                <a:gd name="connsiteY84" fmla="*/ 1187540 h 1380971"/>
                <a:gd name="connsiteX85" fmla="*/ 773724 w 2383434"/>
                <a:gd name="connsiteY85" fmla="*/ 1169955 h 1380971"/>
                <a:gd name="connsiteX86" fmla="*/ 800100 w 2383434"/>
                <a:gd name="connsiteY86" fmla="*/ 1161163 h 1380971"/>
                <a:gd name="connsiteX87" fmla="*/ 1063870 w 2383434"/>
                <a:gd name="connsiteY87" fmla="*/ 1152371 h 1380971"/>
                <a:gd name="connsiteX88" fmla="*/ 1143000 w 2383434"/>
                <a:gd name="connsiteY88" fmla="*/ 1143578 h 1380971"/>
                <a:gd name="connsiteX89" fmla="*/ 1195754 w 2383434"/>
                <a:gd name="connsiteY89" fmla="*/ 1125994 h 1380971"/>
                <a:gd name="connsiteX90" fmla="*/ 1213339 w 2383434"/>
                <a:gd name="connsiteY90" fmla="*/ 1099617 h 1380971"/>
                <a:gd name="connsiteX91" fmla="*/ 1239716 w 2383434"/>
                <a:gd name="connsiteY91" fmla="*/ 1073240 h 1380971"/>
                <a:gd name="connsiteX92" fmla="*/ 1257300 w 2383434"/>
                <a:gd name="connsiteY92" fmla="*/ 1020486 h 1380971"/>
                <a:gd name="connsiteX93" fmla="*/ 1266093 w 2383434"/>
                <a:gd name="connsiteY93" fmla="*/ 994109 h 1380971"/>
                <a:gd name="connsiteX94" fmla="*/ 1283677 w 2383434"/>
                <a:gd name="connsiteY94" fmla="*/ 932563 h 1380971"/>
                <a:gd name="connsiteX95" fmla="*/ 1292470 w 2383434"/>
                <a:gd name="connsiteY95" fmla="*/ 844640 h 1380971"/>
                <a:gd name="connsiteX96" fmla="*/ 1301262 w 2383434"/>
                <a:gd name="connsiteY96" fmla="*/ 800678 h 1380971"/>
                <a:gd name="connsiteX97" fmla="*/ 1327639 w 2383434"/>
                <a:gd name="connsiteY97" fmla="*/ 783094 h 1380971"/>
                <a:gd name="connsiteX98" fmla="*/ 1380393 w 2383434"/>
                <a:gd name="connsiteY98" fmla="*/ 765509 h 1380971"/>
                <a:gd name="connsiteX99" fmla="*/ 1450731 w 2383434"/>
                <a:gd name="connsiteY99" fmla="*/ 774301 h 1380971"/>
                <a:gd name="connsiteX100" fmla="*/ 1503485 w 2383434"/>
                <a:gd name="connsiteY100" fmla="*/ 791886 h 1380971"/>
                <a:gd name="connsiteX101" fmla="*/ 1529862 w 2383434"/>
                <a:gd name="connsiteY101" fmla="*/ 818263 h 1380971"/>
                <a:gd name="connsiteX102" fmla="*/ 1547447 w 2383434"/>
                <a:gd name="connsiteY102" fmla="*/ 844640 h 1380971"/>
                <a:gd name="connsiteX103" fmla="*/ 1573824 w 2383434"/>
                <a:gd name="connsiteY103" fmla="*/ 862224 h 1380971"/>
                <a:gd name="connsiteX104" fmla="*/ 1591408 w 2383434"/>
                <a:gd name="connsiteY104" fmla="*/ 976524 h 1380971"/>
                <a:gd name="connsiteX105" fmla="*/ 1635370 w 2383434"/>
                <a:gd name="connsiteY105" fmla="*/ 1029278 h 1380971"/>
                <a:gd name="connsiteX106" fmla="*/ 1661747 w 2383434"/>
                <a:gd name="connsiteY106" fmla="*/ 1038071 h 1380971"/>
                <a:gd name="connsiteX107" fmla="*/ 1688124 w 2383434"/>
                <a:gd name="connsiteY107" fmla="*/ 1055655 h 1380971"/>
                <a:gd name="connsiteX108" fmla="*/ 1749670 w 2383434"/>
                <a:gd name="connsiteY108" fmla="*/ 1064448 h 1380971"/>
                <a:gd name="connsiteX109" fmla="*/ 1776047 w 2383434"/>
                <a:gd name="connsiteY109" fmla="*/ 1073240 h 1380971"/>
                <a:gd name="connsiteX110" fmla="*/ 1899139 w 2383434"/>
                <a:gd name="connsiteY110" fmla="*/ 1055655 h 1380971"/>
                <a:gd name="connsiteX111" fmla="*/ 1969477 w 2383434"/>
                <a:gd name="connsiteY111" fmla="*/ 994109 h 1380971"/>
                <a:gd name="connsiteX112" fmla="*/ 2022231 w 2383434"/>
                <a:gd name="connsiteY112" fmla="*/ 950148 h 1380971"/>
                <a:gd name="connsiteX113" fmla="*/ 2048608 w 2383434"/>
                <a:gd name="connsiteY113" fmla="*/ 941355 h 1380971"/>
                <a:gd name="connsiteX114" fmla="*/ 2031024 w 2383434"/>
                <a:gd name="connsiteY114" fmla="*/ 914978 h 1380971"/>
                <a:gd name="connsiteX115" fmla="*/ 2004647 w 2383434"/>
                <a:gd name="connsiteY115" fmla="*/ 862224 h 1380971"/>
                <a:gd name="connsiteX116" fmla="*/ 1978270 w 2383434"/>
                <a:gd name="connsiteY116" fmla="*/ 844640 h 1380971"/>
                <a:gd name="connsiteX117" fmla="*/ 1960685 w 2383434"/>
                <a:gd name="connsiteY117" fmla="*/ 818263 h 1380971"/>
                <a:gd name="connsiteX118" fmla="*/ 1934308 w 2383434"/>
                <a:gd name="connsiteY118" fmla="*/ 800678 h 1380971"/>
                <a:gd name="connsiteX119" fmla="*/ 1916724 w 2383434"/>
                <a:gd name="connsiteY119" fmla="*/ 747924 h 1380971"/>
                <a:gd name="connsiteX120" fmla="*/ 1899139 w 2383434"/>
                <a:gd name="connsiteY120" fmla="*/ 721548 h 1380971"/>
                <a:gd name="connsiteX121" fmla="*/ 1890347 w 2383434"/>
                <a:gd name="connsiteY121" fmla="*/ 695171 h 1380971"/>
                <a:gd name="connsiteX122" fmla="*/ 1846385 w 2383434"/>
                <a:gd name="connsiteY122" fmla="*/ 651209 h 1380971"/>
                <a:gd name="connsiteX123" fmla="*/ 1793631 w 2383434"/>
                <a:gd name="connsiteY123" fmla="*/ 633624 h 1380971"/>
                <a:gd name="connsiteX124" fmla="*/ 1837593 w 2383434"/>
                <a:gd name="connsiteY124" fmla="*/ 589663 h 1380971"/>
                <a:gd name="connsiteX125" fmla="*/ 1881554 w 2383434"/>
                <a:gd name="connsiteY125" fmla="*/ 545701 h 1380971"/>
                <a:gd name="connsiteX126" fmla="*/ 1881554 w 2383434"/>
                <a:gd name="connsiteY126" fmla="*/ 475363 h 1380971"/>
                <a:gd name="connsiteX127" fmla="*/ 1855177 w 2383434"/>
                <a:gd name="connsiteY127" fmla="*/ 466571 h 1380971"/>
                <a:gd name="connsiteX128" fmla="*/ 1661747 w 2383434"/>
                <a:gd name="connsiteY128" fmla="*/ 492948 h 1380971"/>
                <a:gd name="connsiteX129" fmla="*/ 1626577 w 2383434"/>
                <a:gd name="connsiteY129" fmla="*/ 501740 h 1380971"/>
                <a:gd name="connsiteX130" fmla="*/ 1573824 w 2383434"/>
                <a:gd name="connsiteY130" fmla="*/ 519324 h 1380971"/>
                <a:gd name="connsiteX131" fmla="*/ 1521070 w 2383434"/>
                <a:gd name="connsiteY131" fmla="*/ 554494 h 1380971"/>
                <a:gd name="connsiteX132" fmla="*/ 1494693 w 2383434"/>
                <a:gd name="connsiteY132" fmla="*/ 572078 h 1380971"/>
                <a:gd name="connsiteX133" fmla="*/ 1468316 w 2383434"/>
                <a:gd name="connsiteY133" fmla="*/ 580871 h 1380971"/>
                <a:gd name="connsiteX134" fmla="*/ 1441939 w 2383434"/>
                <a:gd name="connsiteY134" fmla="*/ 598455 h 1380971"/>
                <a:gd name="connsiteX135" fmla="*/ 1415562 w 2383434"/>
                <a:gd name="connsiteY135" fmla="*/ 607248 h 1380971"/>
                <a:gd name="connsiteX136" fmla="*/ 1362808 w 2383434"/>
                <a:gd name="connsiteY136" fmla="*/ 642417 h 1380971"/>
                <a:gd name="connsiteX137" fmla="*/ 1345224 w 2383434"/>
                <a:gd name="connsiteY137" fmla="*/ 668794 h 1380971"/>
                <a:gd name="connsiteX138" fmla="*/ 1292470 w 2383434"/>
                <a:gd name="connsiteY138" fmla="*/ 686378 h 1380971"/>
                <a:gd name="connsiteX139" fmla="*/ 1266093 w 2383434"/>
                <a:gd name="connsiteY139" fmla="*/ 703963 h 138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2383434" h="1380971">
                  <a:moveTo>
                    <a:pt x="1195754" y="818263"/>
                  </a:moveTo>
                  <a:cubicBezTo>
                    <a:pt x="1198685" y="803609"/>
                    <a:pt x="1199300" y="788294"/>
                    <a:pt x="1204547" y="774301"/>
                  </a:cubicBezTo>
                  <a:cubicBezTo>
                    <a:pt x="1213357" y="750807"/>
                    <a:pt x="1267770" y="699914"/>
                    <a:pt x="1274885" y="695171"/>
                  </a:cubicBezTo>
                  <a:lnTo>
                    <a:pt x="1327639" y="660001"/>
                  </a:lnTo>
                  <a:lnTo>
                    <a:pt x="1354016" y="642417"/>
                  </a:lnTo>
                  <a:cubicBezTo>
                    <a:pt x="1369822" y="618707"/>
                    <a:pt x="1374326" y="616962"/>
                    <a:pt x="1380393" y="589663"/>
                  </a:cubicBezTo>
                  <a:cubicBezTo>
                    <a:pt x="1384260" y="572260"/>
                    <a:pt x="1380340" y="552387"/>
                    <a:pt x="1389185" y="536909"/>
                  </a:cubicBezTo>
                  <a:cubicBezTo>
                    <a:pt x="1393783" y="528862"/>
                    <a:pt x="1406770" y="531048"/>
                    <a:pt x="1415562" y="528117"/>
                  </a:cubicBezTo>
                  <a:cubicBezTo>
                    <a:pt x="1457363" y="500249"/>
                    <a:pt x="1431912" y="513875"/>
                    <a:pt x="1494693" y="492948"/>
                  </a:cubicBezTo>
                  <a:lnTo>
                    <a:pt x="1521070" y="484155"/>
                  </a:lnTo>
                  <a:cubicBezTo>
                    <a:pt x="1526931" y="475363"/>
                    <a:pt x="1533928" y="467229"/>
                    <a:pt x="1538654" y="457778"/>
                  </a:cubicBezTo>
                  <a:cubicBezTo>
                    <a:pt x="1552954" y="429178"/>
                    <a:pt x="1539838" y="430217"/>
                    <a:pt x="1565031" y="405024"/>
                  </a:cubicBezTo>
                  <a:cubicBezTo>
                    <a:pt x="1588573" y="381482"/>
                    <a:pt x="1622865" y="378452"/>
                    <a:pt x="1652954" y="369855"/>
                  </a:cubicBezTo>
                  <a:cubicBezTo>
                    <a:pt x="1661865" y="367309"/>
                    <a:pt x="1670539" y="363994"/>
                    <a:pt x="1679331" y="361063"/>
                  </a:cubicBezTo>
                  <a:cubicBezTo>
                    <a:pt x="1754924" y="310667"/>
                    <a:pt x="1659281" y="371088"/>
                    <a:pt x="1732085" y="334686"/>
                  </a:cubicBezTo>
                  <a:cubicBezTo>
                    <a:pt x="1741537" y="329960"/>
                    <a:pt x="1749670" y="322963"/>
                    <a:pt x="1758462" y="317101"/>
                  </a:cubicBezTo>
                  <a:cubicBezTo>
                    <a:pt x="1761393" y="308309"/>
                    <a:pt x="1760701" y="297277"/>
                    <a:pt x="1767254" y="290724"/>
                  </a:cubicBezTo>
                  <a:cubicBezTo>
                    <a:pt x="1773807" y="284171"/>
                    <a:pt x="1785341" y="286077"/>
                    <a:pt x="1793631" y="281932"/>
                  </a:cubicBezTo>
                  <a:cubicBezTo>
                    <a:pt x="1803082" y="277206"/>
                    <a:pt x="1809482" y="265277"/>
                    <a:pt x="1820008" y="264348"/>
                  </a:cubicBezTo>
                  <a:cubicBezTo>
                    <a:pt x="1910557" y="256358"/>
                    <a:pt x="2001716" y="258486"/>
                    <a:pt x="2092570" y="255555"/>
                  </a:cubicBezTo>
                  <a:cubicBezTo>
                    <a:pt x="2110155" y="252624"/>
                    <a:pt x="2127921" y="250630"/>
                    <a:pt x="2145324" y="246763"/>
                  </a:cubicBezTo>
                  <a:cubicBezTo>
                    <a:pt x="2154371" y="244753"/>
                    <a:pt x="2162670" y="240055"/>
                    <a:pt x="2171700" y="237971"/>
                  </a:cubicBezTo>
                  <a:cubicBezTo>
                    <a:pt x="2200823" y="231250"/>
                    <a:pt x="2231269" y="229838"/>
                    <a:pt x="2259624" y="220386"/>
                  </a:cubicBezTo>
                  <a:lnTo>
                    <a:pt x="2312377" y="202801"/>
                  </a:lnTo>
                  <a:cubicBezTo>
                    <a:pt x="2335826" y="132460"/>
                    <a:pt x="2300653" y="214526"/>
                    <a:pt x="2347547" y="167632"/>
                  </a:cubicBezTo>
                  <a:cubicBezTo>
                    <a:pt x="2354100" y="161079"/>
                    <a:pt x="2352194" y="149544"/>
                    <a:pt x="2356339" y="141255"/>
                  </a:cubicBezTo>
                  <a:cubicBezTo>
                    <a:pt x="2361065" y="131803"/>
                    <a:pt x="2368062" y="123670"/>
                    <a:pt x="2373924" y="114878"/>
                  </a:cubicBezTo>
                  <a:cubicBezTo>
                    <a:pt x="2378433" y="101352"/>
                    <a:pt x="2392861" y="75650"/>
                    <a:pt x="2373924" y="62124"/>
                  </a:cubicBezTo>
                  <a:cubicBezTo>
                    <a:pt x="2358841" y="51350"/>
                    <a:pt x="2339152" y="49036"/>
                    <a:pt x="2321170" y="44540"/>
                  </a:cubicBezTo>
                  <a:cubicBezTo>
                    <a:pt x="2227908" y="21224"/>
                    <a:pt x="2274812" y="29953"/>
                    <a:pt x="2180493" y="18163"/>
                  </a:cubicBezTo>
                  <a:cubicBezTo>
                    <a:pt x="2171701" y="15232"/>
                    <a:pt x="2163234" y="11029"/>
                    <a:pt x="2154116" y="9371"/>
                  </a:cubicBezTo>
                  <a:cubicBezTo>
                    <a:pt x="2057051" y="-8278"/>
                    <a:pt x="2029115" y="3311"/>
                    <a:pt x="1907931" y="9371"/>
                  </a:cubicBezTo>
                  <a:cubicBezTo>
                    <a:pt x="1893277" y="12302"/>
                    <a:pt x="1878711" y="15706"/>
                    <a:pt x="1863970" y="18163"/>
                  </a:cubicBezTo>
                  <a:cubicBezTo>
                    <a:pt x="1843528" y="21570"/>
                    <a:pt x="1822745" y="22891"/>
                    <a:pt x="1802424" y="26955"/>
                  </a:cubicBezTo>
                  <a:cubicBezTo>
                    <a:pt x="1725812" y="42278"/>
                    <a:pt x="1835590" y="29969"/>
                    <a:pt x="1740877" y="44540"/>
                  </a:cubicBezTo>
                  <a:cubicBezTo>
                    <a:pt x="1714647" y="48575"/>
                    <a:pt x="1688081" y="50040"/>
                    <a:pt x="1661747" y="53332"/>
                  </a:cubicBezTo>
                  <a:cubicBezTo>
                    <a:pt x="1524390" y="70501"/>
                    <a:pt x="1689322" y="56182"/>
                    <a:pt x="1468316" y="70917"/>
                  </a:cubicBezTo>
                  <a:cubicBezTo>
                    <a:pt x="1406177" y="83344"/>
                    <a:pt x="1438532" y="74983"/>
                    <a:pt x="1371600" y="97294"/>
                  </a:cubicBezTo>
                  <a:lnTo>
                    <a:pt x="1345224" y="106086"/>
                  </a:lnTo>
                  <a:lnTo>
                    <a:pt x="1318847" y="114878"/>
                  </a:lnTo>
                  <a:cubicBezTo>
                    <a:pt x="1268155" y="148673"/>
                    <a:pt x="1317057" y="119413"/>
                    <a:pt x="1266093" y="141255"/>
                  </a:cubicBezTo>
                  <a:cubicBezTo>
                    <a:pt x="1254046" y="146418"/>
                    <a:pt x="1243358" y="154695"/>
                    <a:pt x="1230924" y="158840"/>
                  </a:cubicBezTo>
                  <a:cubicBezTo>
                    <a:pt x="1207996" y="166482"/>
                    <a:pt x="1183512" y="168781"/>
                    <a:pt x="1160585" y="176424"/>
                  </a:cubicBezTo>
                  <a:cubicBezTo>
                    <a:pt x="1151793" y="179355"/>
                    <a:pt x="1142310" y="180716"/>
                    <a:pt x="1134208" y="185217"/>
                  </a:cubicBezTo>
                  <a:cubicBezTo>
                    <a:pt x="1115734" y="195481"/>
                    <a:pt x="1101957" y="215260"/>
                    <a:pt x="1081454" y="220386"/>
                  </a:cubicBezTo>
                  <a:cubicBezTo>
                    <a:pt x="1069731" y="223317"/>
                    <a:pt x="1057859" y="225706"/>
                    <a:pt x="1046285" y="229178"/>
                  </a:cubicBezTo>
                  <a:cubicBezTo>
                    <a:pt x="1028531" y="234504"/>
                    <a:pt x="993531" y="246763"/>
                    <a:pt x="993531" y="246763"/>
                  </a:cubicBezTo>
                  <a:lnTo>
                    <a:pt x="940777" y="281932"/>
                  </a:lnTo>
                  <a:lnTo>
                    <a:pt x="914400" y="299517"/>
                  </a:lnTo>
                  <a:cubicBezTo>
                    <a:pt x="867512" y="369852"/>
                    <a:pt x="929051" y="284867"/>
                    <a:pt x="870439" y="343478"/>
                  </a:cubicBezTo>
                  <a:cubicBezTo>
                    <a:pt x="862967" y="350950"/>
                    <a:pt x="859874" y="361957"/>
                    <a:pt x="852854" y="369855"/>
                  </a:cubicBezTo>
                  <a:cubicBezTo>
                    <a:pt x="836332" y="388442"/>
                    <a:pt x="800100" y="422609"/>
                    <a:pt x="800100" y="422609"/>
                  </a:cubicBezTo>
                  <a:cubicBezTo>
                    <a:pt x="770553" y="511255"/>
                    <a:pt x="811140" y="373754"/>
                    <a:pt x="800100" y="484155"/>
                  </a:cubicBezTo>
                  <a:cubicBezTo>
                    <a:pt x="796922" y="515938"/>
                    <a:pt x="768753" y="568257"/>
                    <a:pt x="747347" y="589663"/>
                  </a:cubicBezTo>
                  <a:cubicBezTo>
                    <a:pt x="738555" y="598455"/>
                    <a:pt x="731316" y="609143"/>
                    <a:pt x="720970" y="616040"/>
                  </a:cubicBezTo>
                  <a:cubicBezTo>
                    <a:pt x="713259" y="621181"/>
                    <a:pt x="703385" y="621901"/>
                    <a:pt x="694593" y="624832"/>
                  </a:cubicBezTo>
                  <a:cubicBezTo>
                    <a:pt x="688731" y="633624"/>
                    <a:pt x="685260" y="644608"/>
                    <a:pt x="677008" y="651209"/>
                  </a:cubicBezTo>
                  <a:cubicBezTo>
                    <a:pt x="669771" y="656999"/>
                    <a:pt x="657184" y="653448"/>
                    <a:pt x="650631" y="660001"/>
                  </a:cubicBezTo>
                  <a:cubicBezTo>
                    <a:pt x="644078" y="666554"/>
                    <a:pt x="647629" y="679141"/>
                    <a:pt x="641839" y="686378"/>
                  </a:cubicBezTo>
                  <a:cubicBezTo>
                    <a:pt x="635238" y="694630"/>
                    <a:pt x="624254" y="698101"/>
                    <a:pt x="615462" y="703963"/>
                  </a:cubicBezTo>
                  <a:cubicBezTo>
                    <a:pt x="609600" y="727409"/>
                    <a:pt x="605519" y="751373"/>
                    <a:pt x="597877" y="774301"/>
                  </a:cubicBezTo>
                  <a:cubicBezTo>
                    <a:pt x="594946" y="783093"/>
                    <a:pt x="594226" y="792967"/>
                    <a:pt x="589085" y="800678"/>
                  </a:cubicBezTo>
                  <a:cubicBezTo>
                    <a:pt x="582188" y="811024"/>
                    <a:pt x="570342" y="817240"/>
                    <a:pt x="562708" y="827055"/>
                  </a:cubicBezTo>
                  <a:cubicBezTo>
                    <a:pt x="507474" y="898071"/>
                    <a:pt x="552225" y="863351"/>
                    <a:pt x="501162" y="897394"/>
                  </a:cubicBezTo>
                  <a:cubicBezTo>
                    <a:pt x="484415" y="947636"/>
                    <a:pt x="506186" y="905768"/>
                    <a:pt x="465993" y="932563"/>
                  </a:cubicBezTo>
                  <a:cubicBezTo>
                    <a:pt x="455647" y="939460"/>
                    <a:pt x="450412" y="952771"/>
                    <a:pt x="439616" y="958940"/>
                  </a:cubicBezTo>
                  <a:cubicBezTo>
                    <a:pt x="429124" y="964935"/>
                    <a:pt x="416066" y="964412"/>
                    <a:pt x="404447" y="967732"/>
                  </a:cubicBezTo>
                  <a:cubicBezTo>
                    <a:pt x="341196" y="985803"/>
                    <a:pt x="424127" y="970766"/>
                    <a:pt x="307731" y="985317"/>
                  </a:cubicBezTo>
                  <a:cubicBezTo>
                    <a:pt x="240800" y="1007627"/>
                    <a:pt x="273153" y="999266"/>
                    <a:pt x="211016" y="1011694"/>
                  </a:cubicBezTo>
                  <a:cubicBezTo>
                    <a:pt x="193431" y="1023417"/>
                    <a:pt x="173206" y="1031919"/>
                    <a:pt x="158262" y="1046863"/>
                  </a:cubicBezTo>
                  <a:cubicBezTo>
                    <a:pt x="125332" y="1079793"/>
                    <a:pt x="143681" y="1069308"/>
                    <a:pt x="105508" y="1082032"/>
                  </a:cubicBezTo>
                  <a:cubicBezTo>
                    <a:pt x="102577" y="1090824"/>
                    <a:pt x="101857" y="1100698"/>
                    <a:pt x="96716" y="1108409"/>
                  </a:cubicBezTo>
                  <a:cubicBezTo>
                    <a:pt x="83177" y="1128718"/>
                    <a:pt x="63425" y="1139396"/>
                    <a:pt x="43962" y="1152371"/>
                  </a:cubicBezTo>
                  <a:cubicBezTo>
                    <a:pt x="38100" y="1169955"/>
                    <a:pt x="36658" y="1189701"/>
                    <a:pt x="26377" y="1205124"/>
                  </a:cubicBezTo>
                  <a:cubicBezTo>
                    <a:pt x="3652" y="1239213"/>
                    <a:pt x="12135" y="1221476"/>
                    <a:pt x="0" y="1257878"/>
                  </a:cubicBezTo>
                  <a:cubicBezTo>
                    <a:pt x="2931" y="1281324"/>
                    <a:pt x="718" y="1306011"/>
                    <a:pt x="8793" y="1328217"/>
                  </a:cubicBezTo>
                  <a:cubicBezTo>
                    <a:pt x="18056" y="1353689"/>
                    <a:pt x="68424" y="1371549"/>
                    <a:pt x="87924" y="1372178"/>
                  </a:cubicBezTo>
                  <a:lnTo>
                    <a:pt x="360485" y="1380971"/>
                  </a:lnTo>
                  <a:cubicBezTo>
                    <a:pt x="410308" y="1378040"/>
                    <a:pt x="460464" y="1378633"/>
                    <a:pt x="509954" y="1372178"/>
                  </a:cubicBezTo>
                  <a:cubicBezTo>
                    <a:pt x="528334" y="1369781"/>
                    <a:pt x="562708" y="1354594"/>
                    <a:pt x="562708" y="1354594"/>
                  </a:cubicBezTo>
                  <a:cubicBezTo>
                    <a:pt x="580293" y="1342871"/>
                    <a:pt x="600518" y="1334368"/>
                    <a:pt x="615462" y="1319424"/>
                  </a:cubicBezTo>
                  <a:cubicBezTo>
                    <a:pt x="649311" y="1285576"/>
                    <a:pt x="631493" y="1299945"/>
                    <a:pt x="668216" y="1275463"/>
                  </a:cubicBezTo>
                  <a:cubicBezTo>
                    <a:pt x="674077" y="1266671"/>
                    <a:pt x="679035" y="1257204"/>
                    <a:pt x="685800" y="1249086"/>
                  </a:cubicBezTo>
                  <a:cubicBezTo>
                    <a:pt x="693760" y="1239534"/>
                    <a:pt x="705280" y="1233055"/>
                    <a:pt x="712177" y="1222709"/>
                  </a:cubicBezTo>
                  <a:cubicBezTo>
                    <a:pt x="738973" y="1182516"/>
                    <a:pt x="697106" y="1204286"/>
                    <a:pt x="747347" y="1187540"/>
                  </a:cubicBezTo>
                  <a:cubicBezTo>
                    <a:pt x="756139" y="1181678"/>
                    <a:pt x="764273" y="1174681"/>
                    <a:pt x="773724" y="1169955"/>
                  </a:cubicBezTo>
                  <a:cubicBezTo>
                    <a:pt x="782013" y="1165810"/>
                    <a:pt x="790849" y="1161724"/>
                    <a:pt x="800100" y="1161163"/>
                  </a:cubicBezTo>
                  <a:cubicBezTo>
                    <a:pt x="887911" y="1155841"/>
                    <a:pt x="975947" y="1155302"/>
                    <a:pt x="1063870" y="1152371"/>
                  </a:cubicBezTo>
                  <a:cubicBezTo>
                    <a:pt x="1090247" y="1149440"/>
                    <a:pt x="1116976" y="1148783"/>
                    <a:pt x="1143000" y="1143578"/>
                  </a:cubicBezTo>
                  <a:cubicBezTo>
                    <a:pt x="1161176" y="1139943"/>
                    <a:pt x="1195754" y="1125994"/>
                    <a:pt x="1195754" y="1125994"/>
                  </a:cubicBezTo>
                  <a:cubicBezTo>
                    <a:pt x="1201616" y="1117202"/>
                    <a:pt x="1206574" y="1107735"/>
                    <a:pt x="1213339" y="1099617"/>
                  </a:cubicBezTo>
                  <a:cubicBezTo>
                    <a:pt x="1221299" y="1090065"/>
                    <a:pt x="1233677" y="1084110"/>
                    <a:pt x="1239716" y="1073240"/>
                  </a:cubicBezTo>
                  <a:cubicBezTo>
                    <a:pt x="1248718" y="1057037"/>
                    <a:pt x="1251438" y="1038071"/>
                    <a:pt x="1257300" y="1020486"/>
                  </a:cubicBezTo>
                  <a:cubicBezTo>
                    <a:pt x="1260231" y="1011694"/>
                    <a:pt x="1263845" y="1003100"/>
                    <a:pt x="1266093" y="994109"/>
                  </a:cubicBezTo>
                  <a:cubicBezTo>
                    <a:pt x="1277133" y="949949"/>
                    <a:pt x="1271064" y="970404"/>
                    <a:pt x="1283677" y="932563"/>
                  </a:cubicBezTo>
                  <a:cubicBezTo>
                    <a:pt x="1286608" y="903255"/>
                    <a:pt x="1288577" y="873835"/>
                    <a:pt x="1292470" y="844640"/>
                  </a:cubicBezTo>
                  <a:cubicBezTo>
                    <a:pt x="1294445" y="829827"/>
                    <a:pt x="1293848" y="813653"/>
                    <a:pt x="1301262" y="800678"/>
                  </a:cubicBezTo>
                  <a:cubicBezTo>
                    <a:pt x="1306505" y="791503"/>
                    <a:pt x="1317983" y="787386"/>
                    <a:pt x="1327639" y="783094"/>
                  </a:cubicBezTo>
                  <a:cubicBezTo>
                    <a:pt x="1344577" y="775566"/>
                    <a:pt x="1380393" y="765509"/>
                    <a:pt x="1380393" y="765509"/>
                  </a:cubicBezTo>
                  <a:cubicBezTo>
                    <a:pt x="1403839" y="768440"/>
                    <a:pt x="1427627" y="769350"/>
                    <a:pt x="1450731" y="774301"/>
                  </a:cubicBezTo>
                  <a:cubicBezTo>
                    <a:pt x="1468855" y="778185"/>
                    <a:pt x="1503485" y="791886"/>
                    <a:pt x="1503485" y="791886"/>
                  </a:cubicBezTo>
                  <a:cubicBezTo>
                    <a:pt x="1512277" y="800678"/>
                    <a:pt x="1521902" y="808711"/>
                    <a:pt x="1529862" y="818263"/>
                  </a:cubicBezTo>
                  <a:cubicBezTo>
                    <a:pt x="1536627" y="826381"/>
                    <a:pt x="1539975" y="837168"/>
                    <a:pt x="1547447" y="844640"/>
                  </a:cubicBezTo>
                  <a:cubicBezTo>
                    <a:pt x="1554919" y="852112"/>
                    <a:pt x="1565032" y="856363"/>
                    <a:pt x="1573824" y="862224"/>
                  </a:cubicBezTo>
                  <a:cubicBezTo>
                    <a:pt x="1574501" y="866966"/>
                    <a:pt x="1588358" y="967374"/>
                    <a:pt x="1591408" y="976524"/>
                  </a:cubicBezTo>
                  <a:cubicBezTo>
                    <a:pt x="1596042" y="990426"/>
                    <a:pt x="1624876" y="1022282"/>
                    <a:pt x="1635370" y="1029278"/>
                  </a:cubicBezTo>
                  <a:cubicBezTo>
                    <a:pt x="1643081" y="1034419"/>
                    <a:pt x="1653457" y="1033926"/>
                    <a:pt x="1661747" y="1038071"/>
                  </a:cubicBezTo>
                  <a:cubicBezTo>
                    <a:pt x="1671198" y="1042797"/>
                    <a:pt x="1678003" y="1052619"/>
                    <a:pt x="1688124" y="1055655"/>
                  </a:cubicBezTo>
                  <a:cubicBezTo>
                    <a:pt x="1707974" y="1061610"/>
                    <a:pt x="1729155" y="1061517"/>
                    <a:pt x="1749670" y="1064448"/>
                  </a:cubicBezTo>
                  <a:cubicBezTo>
                    <a:pt x="1758462" y="1067379"/>
                    <a:pt x="1766779" y="1073240"/>
                    <a:pt x="1776047" y="1073240"/>
                  </a:cubicBezTo>
                  <a:cubicBezTo>
                    <a:pt x="1853101" y="1073240"/>
                    <a:pt x="1850324" y="1071928"/>
                    <a:pt x="1899139" y="1055655"/>
                  </a:cubicBezTo>
                  <a:cubicBezTo>
                    <a:pt x="1948963" y="980920"/>
                    <a:pt x="1866900" y="1096686"/>
                    <a:pt x="1969477" y="994109"/>
                  </a:cubicBezTo>
                  <a:cubicBezTo>
                    <a:pt x="1988924" y="974662"/>
                    <a:pt x="1997747" y="962390"/>
                    <a:pt x="2022231" y="950148"/>
                  </a:cubicBezTo>
                  <a:cubicBezTo>
                    <a:pt x="2030521" y="946003"/>
                    <a:pt x="2039816" y="944286"/>
                    <a:pt x="2048608" y="941355"/>
                  </a:cubicBezTo>
                  <a:cubicBezTo>
                    <a:pt x="2042747" y="932563"/>
                    <a:pt x="2035750" y="924429"/>
                    <a:pt x="2031024" y="914978"/>
                  </a:cubicBezTo>
                  <a:cubicBezTo>
                    <a:pt x="2016724" y="886378"/>
                    <a:pt x="2029840" y="887417"/>
                    <a:pt x="2004647" y="862224"/>
                  </a:cubicBezTo>
                  <a:cubicBezTo>
                    <a:pt x="1997175" y="854752"/>
                    <a:pt x="1987062" y="850501"/>
                    <a:pt x="1978270" y="844640"/>
                  </a:cubicBezTo>
                  <a:cubicBezTo>
                    <a:pt x="1972408" y="835848"/>
                    <a:pt x="1968157" y="825735"/>
                    <a:pt x="1960685" y="818263"/>
                  </a:cubicBezTo>
                  <a:cubicBezTo>
                    <a:pt x="1953213" y="810791"/>
                    <a:pt x="1939908" y="809639"/>
                    <a:pt x="1934308" y="800678"/>
                  </a:cubicBezTo>
                  <a:cubicBezTo>
                    <a:pt x="1924484" y="784960"/>
                    <a:pt x="1927006" y="763346"/>
                    <a:pt x="1916724" y="747924"/>
                  </a:cubicBezTo>
                  <a:lnTo>
                    <a:pt x="1899139" y="721548"/>
                  </a:lnTo>
                  <a:cubicBezTo>
                    <a:pt x="1896208" y="712756"/>
                    <a:pt x="1894492" y="703460"/>
                    <a:pt x="1890347" y="695171"/>
                  </a:cubicBezTo>
                  <a:cubicBezTo>
                    <a:pt x="1879462" y="673400"/>
                    <a:pt x="1868993" y="661257"/>
                    <a:pt x="1846385" y="651209"/>
                  </a:cubicBezTo>
                  <a:cubicBezTo>
                    <a:pt x="1829447" y="643681"/>
                    <a:pt x="1793631" y="633624"/>
                    <a:pt x="1793631" y="633624"/>
                  </a:cubicBezTo>
                  <a:cubicBezTo>
                    <a:pt x="1840529" y="563281"/>
                    <a:pt x="1778972" y="648285"/>
                    <a:pt x="1837593" y="589663"/>
                  </a:cubicBezTo>
                  <a:cubicBezTo>
                    <a:pt x="1896208" y="531047"/>
                    <a:pt x="1811215" y="592595"/>
                    <a:pt x="1881554" y="545701"/>
                  </a:cubicBezTo>
                  <a:cubicBezTo>
                    <a:pt x="1889955" y="520500"/>
                    <a:pt x="1900417" y="503657"/>
                    <a:pt x="1881554" y="475363"/>
                  </a:cubicBezTo>
                  <a:cubicBezTo>
                    <a:pt x="1876413" y="467652"/>
                    <a:pt x="1863969" y="469502"/>
                    <a:pt x="1855177" y="466571"/>
                  </a:cubicBezTo>
                  <a:cubicBezTo>
                    <a:pt x="1763275" y="474229"/>
                    <a:pt x="1747528" y="471504"/>
                    <a:pt x="1661747" y="492948"/>
                  </a:cubicBezTo>
                  <a:cubicBezTo>
                    <a:pt x="1650024" y="495879"/>
                    <a:pt x="1638151" y="498268"/>
                    <a:pt x="1626577" y="501740"/>
                  </a:cubicBezTo>
                  <a:cubicBezTo>
                    <a:pt x="1608823" y="507066"/>
                    <a:pt x="1573824" y="519324"/>
                    <a:pt x="1573824" y="519324"/>
                  </a:cubicBezTo>
                  <a:lnTo>
                    <a:pt x="1521070" y="554494"/>
                  </a:lnTo>
                  <a:cubicBezTo>
                    <a:pt x="1512278" y="560355"/>
                    <a:pt x="1504718" y="568736"/>
                    <a:pt x="1494693" y="572078"/>
                  </a:cubicBezTo>
                  <a:cubicBezTo>
                    <a:pt x="1485901" y="575009"/>
                    <a:pt x="1476606" y="576726"/>
                    <a:pt x="1468316" y="580871"/>
                  </a:cubicBezTo>
                  <a:cubicBezTo>
                    <a:pt x="1458865" y="585597"/>
                    <a:pt x="1451390" y="593729"/>
                    <a:pt x="1441939" y="598455"/>
                  </a:cubicBezTo>
                  <a:cubicBezTo>
                    <a:pt x="1433649" y="602600"/>
                    <a:pt x="1423664" y="602747"/>
                    <a:pt x="1415562" y="607248"/>
                  </a:cubicBezTo>
                  <a:cubicBezTo>
                    <a:pt x="1397088" y="617512"/>
                    <a:pt x="1362808" y="642417"/>
                    <a:pt x="1362808" y="642417"/>
                  </a:cubicBezTo>
                  <a:cubicBezTo>
                    <a:pt x="1356947" y="651209"/>
                    <a:pt x="1354185" y="663194"/>
                    <a:pt x="1345224" y="668794"/>
                  </a:cubicBezTo>
                  <a:cubicBezTo>
                    <a:pt x="1329506" y="678618"/>
                    <a:pt x="1292470" y="686378"/>
                    <a:pt x="1292470" y="686378"/>
                  </a:cubicBezTo>
                  <a:lnTo>
                    <a:pt x="1266093" y="703963"/>
                  </a:lnTo>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7" name="Freeform 16"/>
            <p:cNvSpPr/>
            <p:nvPr/>
          </p:nvSpPr>
          <p:spPr>
            <a:xfrm>
              <a:off x="8179916" y="1177540"/>
              <a:ext cx="168072" cy="439615"/>
            </a:xfrm>
            <a:custGeom>
              <a:avLst/>
              <a:gdLst>
                <a:gd name="connsiteX0" fmla="*/ 70339 w 168072"/>
                <a:gd name="connsiteY0" fmla="*/ 35169 h 439615"/>
                <a:gd name="connsiteX1" fmla="*/ 70339 w 168072"/>
                <a:gd name="connsiteY1" fmla="*/ 193430 h 439615"/>
                <a:gd name="connsiteX2" fmla="*/ 52754 w 168072"/>
                <a:gd name="connsiteY2" fmla="*/ 281353 h 439615"/>
                <a:gd name="connsiteX3" fmla="*/ 35170 w 168072"/>
                <a:gd name="connsiteY3" fmla="*/ 307730 h 439615"/>
                <a:gd name="connsiteX4" fmla="*/ 0 w 168072"/>
                <a:gd name="connsiteY4" fmla="*/ 386861 h 439615"/>
                <a:gd name="connsiteX5" fmla="*/ 52754 w 168072"/>
                <a:gd name="connsiteY5" fmla="*/ 404446 h 439615"/>
                <a:gd name="connsiteX6" fmla="*/ 96716 w 168072"/>
                <a:gd name="connsiteY6" fmla="*/ 439615 h 439615"/>
                <a:gd name="connsiteX7" fmla="*/ 123093 w 168072"/>
                <a:gd name="connsiteY7" fmla="*/ 422030 h 439615"/>
                <a:gd name="connsiteX8" fmla="*/ 158262 w 168072"/>
                <a:gd name="connsiteY8" fmla="*/ 369277 h 439615"/>
                <a:gd name="connsiteX9" fmla="*/ 158262 w 168072"/>
                <a:gd name="connsiteY9" fmla="*/ 290146 h 439615"/>
                <a:gd name="connsiteX10" fmla="*/ 140677 w 168072"/>
                <a:gd name="connsiteY10" fmla="*/ 237392 h 439615"/>
                <a:gd name="connsiteX11" fmla="*/ 158262 w 168072"/>
                <a:gd name="connsiteY11" fmla="*/ 184638 h 439615"/>
                <a:gd name="connsiteX12" fmla="*/ 167054 w 168072"/>
                <a:gd name="connsiteY12" fmla="*/ 158261 h 439615"/>
                <a:gd name="connsiteX13" fmla="*/ 140677 w 168072"/>
                <a:gd name="connsiteY13" fmla="*/ 35169 h 439615"/>
                <a:gd name="connsiteX14" fmla="*/ 87923 w 168072"/>
                <a:gd name="connsiteY14" fmla="*/ 0 h 439615"/>
                <a:gd name="connsiteX15" fmla="*/ 70339 w 168072"/>
                <a:gd name="connsiteY15" fmla="*/ 35169 h 43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072" h="439615">
                  <a:moveTo>
                    <a:pt x="70339" y="35169"/>
                  </a:moveTo>
                  <a:cubicBezTo>
                    <a:pt x="85848" y="112714"/>
                    <a:pt x="82265" y="74168"/>
                    <a:pt x="70339" y="193430"/>
                  </a:cubicBezTo>
                  <a:cubicBezTo>
                    <a:pt x="68313" y="213691"/>
                    <a:pt x="64489" y="257883"/>
                    <a:pt x="52754" y="281353"/>
                  </a:cubicBezTo>
                  <a:cubicBezTo>
                    <a:pt x="48028" y="290804"/>
                    <a:pt x="39462" y="298074"/>
                    <a:pt x="35170" y="307730"/>
                  </a:cubicBezTo>
                  <a:cubicBezTo>
                    <a:pt x="-6680" y="401893"/>
                    <a:pt x="39795" y="327170"/>
                    <a:pt x="0" y="386861"/>
                  </a:cubicBezTo>
                  <a:cubicBezTo>
                    <a:pt x="17585" y="392723"/>
                    <a:pt x="42472" y="389023"/>
                    <a:pt x="52754" y="404446"/>
                  </a:cubicBezTo>
                  <a:cubicBezTo>
                    <a:pt x="75480" y="438534"/>
                    <a:pt x="60314" y="427481"/>
                    <a:pt x="96716" y="439615"/>
                  </a:cubicBezTo>
                  <a:cubicBezTo>
                    <a:pt x="105508" y="433753"/>
                    <a:pt x="116134" y="429983"/>
                    <a:pt x="123093" y="422030"/>
                  </a:cubicBezTo>
                  <a:cubicBezTo>
                    <a:pt x="137010" y="406125"/>
                    <a:pt x="158262" y="369277"/>
                    <a:pt x="158262" y="369277"/>
                  </a:cubicBezTo>
                  <a:cubicBezTo>
                    <a:pt x="171159" y="330585"/>
                    <a:pt x="171525" y="343199"/>
                    <a:pt x="158262" y="290146"/>
                  </a:cubicBezTo>
                  <a:cubicBezTo>
                    <a:pt x="153766" y="272164"/>
                    <a:pt x="140677" y="237392"/>
                    <a:pt x="140677" y="237392"/>
                  </a:cubicBezTo>
                  <a:lnTo>
                    <a:pt x="158262" y="184638"/>
                  </a:lnTo>
                  <a:lnTo>
                    <a:pt x="167054" y="158261"/>
                  </a:lnTo>
                  <a:cubicBezTo>
                    <a:pt x="164026" y="124949"/>
                    <a:pt x="174025" y="64348"/>
                    <a:pt x="140677" y="35169"/>
                  </a:cubicBezTo>
                  <a:cubicBezTo>
                    <a:pt x="124772" y="21252"/>
                    <a:pt x="87923" y="0"/>
                    <a:pt x="87923" y="0"/>
                  </a:cubicBezTo>
                  <a:lnTo>
                    <a:pt x="70339" y="35169"/>
                  </a:ln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grpSp>
        <p:nvGrpSpPr>
          <p:cNvPr id="5" name="Group 4"/>
          <p:cNvGrpSpPr>
            <a:grpSpLocks/>
          </p:cNvGrpSpPr>
          <p:nvPr/>
        </p:nvGrpSpPr>
        <p:grpSpPr bwMode="auto">
          <a:xfrm>
            <a:off x="4995863" y="3726905"/>
            <a:ext cx="304800" cy="280987"/>
            <a:chOff x="4996143" y="3938581"/>
            <a:chExt cx="304320" cy="281352"/>
          </a:xfrm>
        </p:grpSpPr>
        <p:sp>
          <p:nvSpPr>
            <p:cNvPr id="19" name="Freeform 18"/>
            <p:cNvSpPr/>
            <p:nvPr/>
          </p:nvSpPr>
          <p:spPr>
            <a:xfrm>
              <a:off x="5072223" y="4008522"/>
              <a:ext cx="152160" cy="141471"/>
            </a:xfrm>
            <a:custGeom>
              <a:avLst/>
              <a:gdLst>
                <a:gd name="connsiteX0" fmla="*/ 149469 w 152160"/>
                <a:gd name="connsiteY0" fmla="*/ 87923 h 140676"/>
                <a:gd name="connsiteX1" fmla="*/ 140677 w 152160"/>
                <a:gd name="connsiteY1" fmla="*/ 43961 h 140676"/>
                <a:gd name="connsiteX2" fmla="*/ 131884 w 152160"/>
                <a:gd name="connsiteY2" fmla="*/ 17584 h 140676"/>
                <a:gd name="connsiteX3" fmla="*/ 79131 w 152160"/>
                <a:gd name="connsiteY3" fmla="*/ 0 h 140676"/>
                <a:gd name="connsiteX4" fmla="*/ 17584 w 152160"/>
                <a:gd name="connsiteY4" fmla="*/ 26376 h 140676"/>
                <a:gd name="connsiteX5" fmla="*/ 0 w 152160"/>
                <a:gd name="connsiteY5" fmla="*/ 52753 h 140676"/>
                <a:gd name="connsiteX6" fmla="*/ 17584 w 152160"/>
                <a:gd name="connsiteY6" fmla="*/ 123092 h 140676"/>
                <a:gd name="connsiteX7" fmla="*/ 43961 w 152160"/>
                <a:gd name="connsiteY7" fmla="*/ 140676 h 140676"/>
                <a:gd name="connsiteX8" fmla="*/ 149469 w 152160"/>
                <a:gd name="connsiteY8" fmla="*/ 114300 h 140676"/>
                <a:gd name="connsiteX9" fmla="*/ 149469 w 152160"/>
                <a:gd name="connsiteY9" fmla="*/ 87923 h 14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0" h="140676">
                  <a:moveTo>
                    <a:pt x="149469" y="87923"/>
                  </a:moveTo>
                  <a:cubicBezTo>
                    <a:pt x="148004" y="76200"/>
                    <a:pt x="144302" y="58459"/>
                    <a:pt x="140677" y="43961"/>
                  </a:cubicBezTo>
                  <a:cubicBezTo>
                    <a:pt x="138429" y="34970"/>
                    <a:pt x="139426" y="22971"/>
                    <a:pt x="131884" y="17584"/>
                  </a:cubicBezTo>
                  <a:cubicBezTo>
                    <a:pt x="116801" y="6811"/>
                    <a:pt x="79131" y="0"/>
                    <a:pt x="79131" y="0"/>
                  </a:cubicBezTo>
                  <a:cubicBezTo>
                    <a:pt x="52227" y="6726"/>
                    <a:pt x="37823" y="6137"/>
                    <a:pt x="17584" y="26376"/>
                  </a:cubicBezTo>
                  <a:cubicBezTo>
                    <a:pt x="10112" y="33848"/>
                    <a:pt x="5861" y="43961"/>
                    <a:pt x="0" y="52753"/>
                  </a:cubicBezTo>
                  <a:cubicBezTo>
                    <a:pt x="438" y="54941"/>
                    <a:pt x="10375" y="114080"/>
                    <a:pt x="17584" y="123092"/>
                  </a:cubicBezTo>
                  <a:cubicBezTo>
                    <a:pt x="24185" y="131343"/>
                    <a:pt x="35169" y="134815"/>
                    <a:pt x="43961" y="140676"/>
                  </a:cubicBezTo>
                  <a:cubicBezTo>
                    <a:pt x="47682" y="140263"/>
                    <a:pt x="135217" y="142804"/>
                    <a:pt x="149469" y="114300"/>
                  </a:cubicBezTo>
                  <a:cubicBezTo>
                    <a:pt x="154712" y="103814"/>
                    <a:pt x="150934" y="99646"/>
                    <a:pt x="149469" y="87923"/>
                  </a:cubicBezTo>
                  <a:close/>
                </a:path>
              </a:pathLst>
            </a:custGeom>
            <a:solidFill>
              <a:srgbClr val="EC76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0" name="Freeform 19"/>
            <p:cNvSpPr/>
            <p:nvPr/>
          </p:nvSpPr>
          <p:spPr>
            <a:xfrm>
              <a:off x="5224383" y="3938581"/>
              <a:ext cx="76080" cy="69941"/>
            </a:xfrm>
            <a:custGeom>
              <a:avLst/>
              <a:gdLst>
                <a:gd name="connsiteX0" fmla="*/ 149469 w 152160"/>
                <a:gd name="connsiteY0" fmla="*/ 87923 h 140676"/>
                <a:gd name="connsiteX1" fmla="*/ 140677 w 152160"/>
                <a:gd name="connsiteY1" fmla="*/ 43961 h 140676"/>
                <a:gd name="connsiteX2" fmla="*/ 131884 w 152160"/>
                <a:gd name="connsiteY2" fmla="*/ 17584 h 140676"/>
                <a:gd name="connsiteX3" fmla="*/ 79131 w 152160"/>
                <a:gd name="connsiteY3" fmla="*/ 0 h 140676"/>
                <a:gd name="connsiteX4" fmla="*/ 17584 w 152160"/>
                <a:gd name="connsiteY4" fmla="*/ 26376 h 140676"/>
                <a:gd name="connsiteX5" fmla="*/ 0 w 152160"/>
                <a:gd name="connsiteY5" fmla="*/ 52753 h 140676"/>
                <a:gd name="connsiteX6" fmla="*/ 17584 w 152160"/>
                <a:gd name="connsiteY6" fmla="*/ 123092 h 140676"/>
                <a:gd name="connsiteX7" fmla="*/ 43961 w 152160"/>
                <a:gd name="connsiteY7" fmla="*/ 140676 h 140676"/>
                <a:gd name="connsiteX8" fmla="*/ 149469 w 152160"/>
                <a:gd name="connsiteY8" fmla="*/ 114300 h 140676"/>
                <a:gd name="connsiteX9" fmla="*/ 149469 w 152160"/>
                <a:gd name="connsiteY9" fmla="*/ 87923 h 14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0" h="140676">
                  <a:moveTo>
                    <a:pt x="149469" y="87923"/>
                  </a:moveTo>
                  <a:cubicBezTo>
                    <a:pt x="148004" y="76200"/>
                    <a:pt x="144302" y="58459"/>
                    <a:pt x="140677" y="43961"/>
                  </a:cubicBezTo>
                  <a:cubicBezTo>
                    <a:pt x="138429" y="34970"/>
                    <a:pt x="139426" y="22971"/>
                    <a:pt x="131884" y="17584"/>
                  </a:cubicBezTo>
                  <a:cubicBezTo>
                    <a:pt x="116801" y="6811"/>
                    <a:pt x="79131" y="0"/>
                    <a:pt x="79131" y="0"/>
                  </a:cubicBezTo>
                  <a:cubicBezTo>
                    <a:pt x="52227" y="6726"/>
                    <a:pt x="37823" y="6137"/>
                    <a:pt x="17584" y="26376"/>
                  </a:cubicBezTo>
                  <a:cubicBezTo>
                    <a:pt x="10112" y="33848"/>
                    <a:pt x="5861" y="43961"/>
                    <a:pt x="0" y="52753"/>
                  </a:cubicBezTo>
                  <a:cubicBezTo>
                    <a:pt x="438" y="54941"/>
                    <a:pt x="10375" y="114080"/>
                    <a:pt x="17584" y="123092"/>
                  </a:cubicBezTo>
                  <a:cubicBezTo>
                    <a:pt x="24185" y="131343"/>
                    <a:pt x="35169" y="134815"/>
                    <a:pt x="43961" y="140676"/>
                  </a:cubicBezTo>
                  <a:cubicBezTo>
                    <a:pt x="47682" y="140263"/>
                    <a:pt x="135217" y="142804"/>
                    <a:pt x="149469" y="114300"/>
                  </a:cubicBezTo>
                  <a:cubicBezTo>
                    <a:pt x="154712" y="103814"/>
                    <a:pt x="150934" y="99646"/>
                    <a:pt x="149469" y="87923"/>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1" name="Freeform 20"/>
            <p:cNvSpPr/>
            <p:nvPr/>
          </p:nvSpPr>
          <p:spPr>
            <a:xfrm>
              <a:off x="4996143" y="4149992"/>
              <a:ext cx="76080" cy="69941"/>
            </a:xfrm>
            <a:custGeom>
              <a:avLst/>
              <a:gdLst>
                <a:gd name="connsiteX0" fmla="*/ 149469 w 152160"/>
                <a:gd name="connsiteY0" fmla="*/ 87923 h 140676"/>
                <a:gd name="connsiteX1" fmla="*/ 140677 w 152160"/>
                <a:gd name="connsiteY1" fmla="*/ 43961 h 140676"/>
                <a:gd name="connsiteX2" fmla="*/ 131884 w 152160"/>
                <a:gd name="connsiteY2" fmla="*/ 17584 h 140676"/>
                <a:gd name="connsiteX3" fmla="*/ 79131 w 152160"/>
                <a:gd name="connsiteY3" fmla="*/ 0 h 140676"/>
                <a:gd name="connsiteX4" fmla="*/ 17584 w 152160"/>
                <a:gd name="connsiteY4" fmla="*/ 26376 h 140676"/>
                <a:gd name="connsiteX5" fmla="*/ 0 w 152160"/>
                <a:gd name="connsiteY5" fmla="*/ 52753 h 140676"/>
                <a:gd name="connsiteX6" fmla="*/ 17584 w 152160"/>
                <a:gd name="connsiteY6" fmla="*/ 123092 h 140676"/>
                <a:gd name="connsiteX7" fmla="*/ 43961 w 152160"/>
                <a:gd name="connsiteY7" fmla="*/ 140676 h 140676"/>
                <a:gd name="connsiteX8" fmla="*/ 149469 w 152160"/>
                <a:gd name="connsiteY8" fmla="*/ 114300 h 140676"/>
                <a:gd name="connsiteX9" fmla="*/ 149469 w 152160"/>
                <a:gd name="connsiteY9" fmla="*/ 87923 h 14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0" h="140676">
                  <a:moveTo>
                    <a:pt x="149469" y="87923"/>
                  </a:moveTo>
                  <a:cubicBezTo>
                    <a:pt x="148004" y="76200"/>
                    <a:pt x="144302" y="58459"/>
                    <a:pt x="140677" y="43961"/>
                  </a:cubicBezTo>
                  <a:cubicBezTo>
                    <a:pt x="138429" y="34970"/>
                    <a:pt x="139426" y="22971"/>
                    <a:pt x="131884" y="17584"/>
                  </a:cubicBezTo>
                  <a:cubicBezTo>
                    <a:pt x="116801" y="6811"/>
                    <a:pt x="79131" y="0"/>
                    <a:pt x="79131" y="0"/>
                  </a:cubicBezTo>
                  <a:cubicBezTo>
                    <a:pt x="52227" y="6726"/>
                    <a:pt x="37823" y="6137"/>
                    <a:pt x="17584" y="26376"/>
                  </a:cubicBezTo>
                  <a:cubicBezTo>
                    <a:pt x="10112" y="33848"/>
                    <a:pt x="5861" y="43961"/>
                    <a:pt x="0" y="52753"/>
                  </a:cubicBezTo>
                  <a:cubicBezTo>
                    <a:pt x="438" y="54941"/>
                    <a:pt x="10375" y="114080"/>
                    <a:pt x="17584" y="123092"/>
                  </a:cubicBezTo>
                  <a:cubicBezTo>
                    <a:pt x="24185" y="131343"/>
                    <a:pt x="35169" y="134815"/>
                    <a:pt x="43961" y="140676"/>
                  </a:cubicBezTo>
                  <a:cubicBezTo>
                    <a:pt x="47682" y="140263"/>
                    <a:pt x="135217" y="142804"/>
                    <a:pt x="149469" y="114300"/>
                  </a:cubicBezTo>
                  <a:cubicBezTo>
                    <a:pt x="154712" y="103814"/>
                    <a:pt x="150934" y="99646"/>
                    <a:pt x="149469" y="87923"/>
                  </a:cubicBezTo>
                  <a:close/>
                </a:path>
              </a:pathLst>
            </a:cu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grpSp>
        <p:nvGrpSpPr>
          <p:cNvPr id="4" name="Group 3"/>
          <p:cNvGrpSpPr>
            <a:grpSpLocks/>
          </p:cNvGrpSpPr>
          <p:nvPr/>
        </p:nvGrpSpPr>
        <p:grpSpPr bwMode="auto">
          <a:xfrm>
            <a:off x="4678363" y="3528467"/>
            <a:ext cx="973137" cy="669925"/>
            <a:chOff x="7683236" y="2999796"/>
            <a:chExt cx="973980" cy="670573"/>
          </a:xfrm>
        </p:grpSpPr>
        <p:sp>
          <p:nvSpPr>
            <p:cNvPr id="23" name="Freeform 22"/>
            <p:cNvSpPr/>
            <p:nvPr/>
          </p:nvSpPr>
          <p:spPr>
            <a:xfrm>
              <a:off x="8329908" y="3377986"/>
              <a:ext cx="152532" cy="71507"/>
            </a:xfrm>
            <a:custGeom>
              <a:avLst/>
              <a:gdLst>
                <a:gd name="connsiteX0" fmla="*/ 149469 w 152160"/>
                <a:gd name="connsiteY0" fmla="*/ 87923 h 140676"/>
                <a:gd name="connsiteX1" fmla="*/ 140677 w 152160"/>
                <a:gd name="connsiteY1" fmla="*/ 43961 h 140676"/>
                <a:gd name="connsiteX2" fmla="*/ 131884 w 152160"/>
                <a:gd name="connsiteY2" fmla="*/ 17584 h 140676"/>
                <a:gd name="connsiteX3" fmla="*/ 79131 w 152160"/>
                <a:gd name="connsiteY3" fmla="*/ 0 h 140676"/>
                <a:gd name="connsiteX4" fmla="*/ 17584 w 152160"/>
                <a:gd name="connsiteY4" fmla="*/ 26376 h 140676"/>
                <a:gd name="connsiteX5" fmla="*/ 0 w 152160"/>
                <a:gd name="connsiteY5" fmla="*/ 52753 h 140676"/>
                <a:gd name="connsiteX6" fmla="*/ 17584 w 152160"/>
                <a:gd name="connsiteY6" fmla="*/ 123092 h 140676"/>
                <a:gd name="connsiteX7" fmla="*/ 43961 w 152160"/>
                <a:gd name="connsiteY7" fmla="*/ 140676 h 140676"/>
                <a:gd name="connsiteX8" fmla="*/ 149469 w 152160"/>
                <a:gd name="connsiteY8" fmla="*/ 114300 h 140676"/>
                <a:gd name="connsiteX9" fmla="*/ 149469 w 152160"/>
                <a:gd name="connsiteY9" fmla="*/ 87923 h 14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0" h="140676">
                  <a:moveTo>
                    <a:pt x="149469" y="87923"/>
                  </a:moveTo>
                  <a:cubicBezTo>
                    <a:pt x="148004" y="76200"/>
                    <a:pt x="144302" y="58459"/>
                    <a:pt x="140677" y="43961"/>
                  </a:cubicBezTo>
                  <a:cubicBezTo>
                    <a:pt x="138429" y="34970"/>
                    <a:pt x="139426" y="22971"/>
                    <a:pt x="131884" y="17584"/>
                  </a:cubicBezTo>
                  <a:cubicBezTo>
                    <a:pt x="116801" y="6811"/>
                    <a:pt x="79131" y="0"/>
                    <a:pt x="79131" y="0"/>
                  </a:cubicBezTo>
                  <a:cubicBezTo>
                    <a:pt x="52227" y="6726"/>
                    <a:pt x="37823" y="6137"/>
                    <a:pt x="17584" y="26376"/>
                  </a:cubicBezTo>
                  <a:cubicBezTo>
                    <a:pt x="10112" y="33848"/>
                    <a:pt x="5861" y="43961"/>
                    <a:pt x="0" y="52753"/>
                  </a:cubicBezTo>
                  <a:cubicBezTo>
                    <a:pt x="438" y="54941"/>
                    <a:pt x="10375" y="114080"/>
                    <a:pt x="17584" y="123092"/>
                  </a:cubicBezTo>
                  <a:cubicBezTo>
                    <a:pt x="24185" y="131343"/>
                    <a:pt x="35169" y="134815"/>
                    <a:pt x="43961" y="140676"/>
                  </a:cubicBezTo>
                  <a:cubicBezTo>
                    <a:pt x="47682" y="140263"/>
                    <a:pt x="135217" y="142804"/>
                    <a:pt x="149469" y="114300"/>
                  </a:cubicBezTo>
                  <a:cubicBezTo>
                    <a:pt x="154712" y="103814"/>
                    <a:pt x="150934" y="99646"/>
                    <a:pt x="149469" y="87923"/>
                  </a:cubicBezTo>
                  <a:close/>
                </a:path>
              </a:pathLst>
            </a:cu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4" name="Freeform 23"/>
            <p:cNvSpPr/>
            <p:nvPr/>
          </p:nvSpPr>
          <p:spPr>
            <a:xfrm>
              <a:off x="8004189" y="3071303"/>
              <a:ext cx="308242" cy="319396"/>
            </a:xfrm>
            <a:custGeom>
              <a:avLst/>
              <a:gdLst>
                <a:gd name="connsiteX0" fmla="*/ 149469 w 152160"/>
                <a:gd name="connsiteY0" fmla="*/ 87923 h 140676"/>
                <a:gd name="connsiteX1" fmla="*/ 140677 w 152160"/>
                <a:gd name="connsiteY1" fmla="*/ 43961 h 140676"/>
                <a:gd name="connsiteX2" fmla="*/ 131884 w 152160"/>
                <a:gd name="connsiteY2" fmla="*/ 17584 h 140676"/>
                <a:gd name="connsiteX3" fmla="*/ 79131 w 152160"/>
                <a:gd name="connsiteY3" fmla="*/ 0 h 140676"/>
                <a:gd name="connsiteX4" fmla="*/ 17584 w 152160"/>
                <a:gd name="connsiteY4" fmla="*/ 26376 h 140676"/>
                <a:gd name="connsiteX5" fmla="*/ 0 w 152160"/>
                <a:gd name="connsiteY5" fmla="*/ 52753 h 140676"/>
                <a:gd name="connsiteX6" fmla="*/ 17584 w 152160"/>
                <a:gd name="connsiteY6" fmla="*/ 123092 h 140676"/>
                <a:gd name="connsiteX7" fmla="*/ 43961 w 152160"/>
                <a:gd name="connsiteY7" fmla="*/ 140676 h 140676"/>
                <a:gd name="connsiteX8" fmla="*/ 149469 w 152160"/>
                <a:gd name="connsiteY8" fmla="*/ 114300 h 140676"/>
                <a:gd name="connsiteX9" fmla="*/ 149469 w 152160"/>
                <a:gd name="connsiteY9" fmla="*/ 87923 h 14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0" h="140676">
                  <a:moveTo>
                    <a:pt x="149469" y="87923"/>
                  </a:moveTo>
                  <a:cubicBezTo>
                    <a:pt x="148004" y="76200"/>
                    <a:pt x="144302" y="58459"/>
                    <a:pt x="140677" y="43961"/>
                  </a:cubicBezTo>
                  <a:cubicBezTo>
                    <a:pt x="138429" y="34970"/>
                    <a:pt x="139426" y="22971"/>
                    <a:pt x="131884" y="17584"/>
                  </a:cubicBezTo>
                  <a:cubicBezTo>
                    <a:pt x="116801" y="6811"/>
                    <a:pt x="79131" y="0"/>
                    <a:pt x="79131" y="0"/>
                  </a:cubicBezTo>
                  <a:cubicBezTo>
                    <a:pt x="52227" y="6726"/>
                    <a:pt x="37823" y="6137"/>
                    <a:pt x="17584" y="26376"/>
                  </a:cubicBezTo>
                  <a:cubicBezTo>
                    <a:pt x="10112" y="33848"/>
                    <a:pt x="5861" y="43961"/>
                    <a:pt x="0" y="52753"/>
                  </a:cubicBezTo>
                  <a:cubicBezTo>
                    <a:pt x="438" y="54941"/>
                    <a:pt x="10375" y="114080"/>
                    <a:pt x="17584" y="123092"/>
                  </a:cubicBezTo>
                  <a:cubicBezTo>
                    <a:pt x="24185" y="131343"/>
                    <a:pt x="35169" y="134815"/>
                    <a:pt x="43961" y="140676"/>
                  </a:cubicBezTo>
                  <a:cubicBezTo>
                    <a:pt x="47682" y="140263"/>
                    <a:pt x="135217" y="142804"/>
                    <a:pt x="149469" y="114300"/>
                  </a:cubicBezTo>
                  <a:cubicBezTo>
                    <a:pt x="154712" y="103814"/>
                    <a:pt x="150934" y="99646"/>
                    <a:pt x="149469" y="87923"/>
                  </a:cubicBezTo>
                  <a:close/>
                </a:path>
              </a:pathLst>
            </a:custGeom>
            <a:solidFill>
              <a:srgbClr val="EC76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5" name="Freeform 24"/>
            <p:cNvSpPr/>
            <p:nvPr/>
          </p:nvSpPr>
          <p:spPr>
            <a:xfrm>
              <a:off x="8269530" y="3001386"/>
              <a:ext cx="154121" cy="158904"/>
            </a:xfrm>
            <a:custGeom>
              <a:avLst/>
              <a:gdLst>
                <a:gd name="connsiteX0" fmla="*/ 149469 w 152160"/>
                <a:gd name="connsiteY0" fmla="*/ 87923 h 140676"/>
                <a:gd name="connsiteX1" fmla="*/ 140677 w 152160"/>
                <a:gd name="connsiteY1" fmla="*/ 43961 h 140676"/>
                <a:gd name="connsiteX2" fmla="*/ 131884 w 152160"/>
                <a:gd name="connsiteY2" fmla="*/ 17584 h 140676"/>
                <a:gd name="connsiteX3" fmla="*/ 79131 w 152160"/>
                <a:gd name="connsiteY3" fmla="*/ 0 h 140676"/>
                <a:gd name="connsiteX4" fmla="*/ 17584 w 152160"/>
                <a:gd name="connsiteY4" fmla="*/ 26376 h 140676"/>
                <a:gd name="connsiteX5" fmla="*/ 0 w 152160"/>
                <a:gd name="connsiteY5" fmla="*/ 52753 h 140676"/>
                <a:gd name="connsiteX6" fmla="*/ 17584 w 152160"/>
                <a:gd name="connsiteY6" fmla="*/ 123092 h 140676"/>
                <a:gd name="connsiteX7" fmla="*/ 43961 w 152160"/>
                <a:gd name="connsiteY7" fmla="*/ 140676 h 140676"/>
                <a:gd name="connsiteX8" fmla="*/ 149469 w 152160"/>
                <a:gd name="connsiteY8" fmla="*/ 114300 h 140676"/>
                <a:gd name="connsiteX9" fmla="*/ 149469 w 152160"/>
                <a:gd name="connsiteY9" fmla="*/ 87923 h 14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0" h="140676">
                  <a:moveTo>
                    <a:pt x="149469" y="87923"/>
                  </a:moveTo>
                  <a:cubicBezTo>
                    <a:pt x="148004" y="76200"/>
                    <a:pt x="144302" y="58459"/>
                    <a:pt x="140677" y="43961"/>
                  </a:cubicBezTo>
                  <a:cubicBezTo>
                    <a:pt x="138429" y="34970"/>
                    <a:pt x="139426" y="22971"/>
                    <a:pt x="131884" y="17584"/>
                  </a:cubicBezTo>
                  <a:cubicBezTo>
                    <a:pt x="116801" y="6811"/>
                    <a:pt x="79131" y="0"/>
                    <a:pt x="79131" y="0"/>
                  </a:cubicBezTo>
                  <a:cubicBezTo>
                    <a:pt x="52227" y="6726"/>
                    <a:pt x="37823" y="6137"/>
                    <a:pt x="17584" y="26376"/>
                  </a:cubicBezTo>
                  <a:cubicBezTo>
                    <a:pt x="10112" y="33848"/>
                    <a:pt x="5861" y="43961"/>
                    <a:pt x="0" y="52753"/>
                  </a:cubicBezTo>
                  <a:cubicBezTo>
                    <a:pt x="438" y="54941"/>
                    <a:pt x="10375" y="114080"/>
                    <a:pt x="17584" y="123092"/>
                  </a:cubicBezTo>
                  <a:cubicBezTo>
                    <a:pt x="24185" y="131343"/>
                    <a:pt x="35169" y="134815"/>
                    <a:pt x="43961" y="140676"/>
                  </a:cubicBezTo>
                  <a:cubicBezTo>
                    <a:pt x="47682" y="140263"/>
                    <a:pt x="135217" y="142804"/>
                    <a:pt x="149469" y="114300"/>
                  </a:cubicBezTo>
                  <a:cubicBezTo>
                    <a:pt x="154712" y="103814"/>
                    <a:pt x="150934" y="99646"/>
                    <a:pt x="149469" y="87923"/>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6" name="Freeform 25"/>
            <p:cNvSpPr/>
            <p:nvPr/>
          </p:nvSpPr>
          <p:spPr>
            <a:xfrm>
              <a:off x="7926333" y="3339850"/>
              <a:ext cx="154121" cy="160493"/>
            </a:xfrm>
            <a:custGeom>
              <a:avLst/>
              <a:gdLst>
                <a:gd name="connsiteX0" fmla="*/ 149469 w 152160"/>
                <a:gd name="connsiteY0" fmla="*/ 87923 h 140676"/>
                <a:gd name="connsiteX1" fmla="*/ 140677 w 152160"/>
                <a:gd name="connsiteY1" fmla="*/ 43961 h 140676"/>
                <a:gd name="connsiteX2" fmla="*/ 131884 w 152160"/>
                <a:gd name="connsiteY2" fmla="*/ 17584 h 140676"/>
                <a:gd name="connsiteX3" fmla="*/ 79131 w 152160"/>
                <a:gd name="connsiteY3" fmla="*/ 0 h 140676"/>
                <a:gd name="connsiteX4" fmla="*/ 17584 w 152160"/>
                <a:gd name="connsiteY4" fmla="*/ 26376 h 140676"/>
                <a:gd name="connsiteX5" fmla="*/ 0 w 152160"/>
                <a:gd name="connsiteY5" fmla="*/ 52753 h 140676"/>
                <a:gd name="connsiteX6" fmla="*/ 17584 w 152160"/>
                <a:gd name="connsiteY6" fmla="*/ 123092 h 140676"/>
                <a:gd name="connsiteX7" fmla="*/ 43961 w 152160"/>
                <a:gd name="connsiteY7" fmla="*/ 140676 h 140676"/>
                <a:gd name="connsiteX8" fmla="*/ 149469 w 152160"/>
                <a:gd name="connsiteY8" fmla="*/ 114300 h 140676"/>
                <a:gd name="connsiteX9" fmla="*/ 149469 w 152160"/>
                <a:gd name="connsiteY9" fmla="*/ 87923 h 14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0" h="140676">
                  <a:moveTo>
                    <a:pt x="149469" y="87923"/>
                  </a:moveTo>
                  <a:cubicBezTo>
                    <a:pt x="148004" y="76200"/>
                    <a:pt x="144302" y="58459"/>
                    <a:pt x="140677" y="43961"/>
                  </a:cubicBezTo>
                  <a:cubicBezTo>
                    <a:pt x="138429" y="34970"/>
                    <a:pt x="139426" y="22971"/>
                    <a:pt x="131884" y="17584"/>
                  </a:cubicBezTo>
                  <a:cubicBezTo>
                    <a:pt x="116801" y="6811"/>
                    <a:pt x="79131" y="0"/>
                    <a:pt x="79131" y="0"/>
                  </a:cubicBezTo>
                  <a:cubicBezTo>
                    <a:pt x="52227" y="6726"/>
                    <a:pt x="37823" y="6137"/>
                    <a:pt x="17584" y="26376"/>
                  </a:cubicBezTo>
                  <a:cubicBezTo>
                    <a:pt x="10112" y="33848"/>
                    <a:pt x="5861" y="43961"/>
                    <a:pt x="0" y="52753"/>
                  </a:cubicBezTo>
                  <a:cubicBezTo>
                    <a:pt x="438" y="54941"/>
                    <a:pt x="10375" y="114080"/>
                    <a:pt x="17584" y="123092"/>
                  </a:cubicBezTo>
                  <a:cubicBezTo>
                    <a:pt x="24185" y="131343"/>
                    <a:pt x="35169" y="134815"/>
                    <a:pt x="43961" y="140676"/>
                  </a:cubicBezTo>
                  <a:cubicBezTo>
                    <a:pt x="47682" y="140263"/>
                    <a:pt x="135217" y="142804"/>
                    <a:pt x="149469" y="114300"/>
                  </a:cubicBezTo>
                  <a:cubicBezTo>
                    <a:pt x="154712" y="103814"/>
                    <a:pt x="150934" y="99646"/>
                    <a:pt x="149469" y="87923"/>
                  </a:cubicBezTo>
                  <a:close/>
                </a:path>
              </a:pathLst>
            </a:cu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7" name="Freeform 26"/>
            <p:cNvSpPr/>
            <p:nvPr/>
          </p:nvSpPr>
          <p:spPr>
            <a:xfrm>
              <a:off x="8579362" y="2999796"/>
              <a:ext cx="77854" cy="109644"/>
            </a:xfrm>
            <a:custGeom>
              <a:avLst/>
              <a:gdLst>
                <a:gd name="connsiteX0" fmla="*/ 149469 w 152160"/>
                <a:gd name="connsiteY0" fmla="*/ 87923 h 140676"/>
                <a:gd name="connsiteX1" fmla="*/ 140677 w 152160"/>
                <a:gd name="connsiteY1" fmla="*/ 43961 h 140676"/>
                <a:gd name="connsiteX2" fmla="*/ 131884 w 152160"/>
                <a:gd name="connsiteY2" fmla="*/ 17584 h 140676"/>
                <a:gd name="connsiteX3" fmla="*/ 79131 w 152160"/>
                <a:gd name="connsiteY3" fmla="*/ 0 h 140676"/>
                <a:gd name="connsiteX4" fmla="*/ 17584 w 152160"/>
                <a:gd name="connsiteY4" fmla="*/ 26376 h 140676"/>
                <a:gd name="connsiteX5" fmla="*/ 0 w 152160"/>
                <a:gd name="connsiteY5" fmla="*/ 52753 h 140676"/>
                <a:gd name="connsiteX6" fmla="*/ 17584 w 152160"/>
                <a:gd name="connsiteY6" fmla="*/ 123092 h 140676"/>
                <a:gd name="connsiteX7" fmla="*/ 43961 w 152160"/>
                <a:gd name="connsiteY7" fmla="*/ 140676 h 140676"/>
                <a:gd name="connsiteX8" fmla="*/ 149469 w 152160"/>
                <a:gd name="connsiteY8" fmla="*/ 114300 h 140676"/>
                <a:gd name="connsiteX9" fmla="*/ 149469 w 152160"/>
                <a:gd name="connsiteY9" fmla="*/ 87923 h 14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0" h="140676">
                  <a:moveTo>
                    <a:pt x="149469" y="87923"/>
                  </a:moveTo>
                  <a:cubicBezTo>
                    <a:pt x="148004" y="76200"/>
                    <a:pt x="144302" y="58459"/>
                    <a:pt x="140677" y="43961"/>
                  </a:cubicBezTo>
                  <a:cubicBezTo>
                    <a:pt x="138429" y="34970"/>
                    <a:pt x="139426" y="22971"/>
                    <a:pt x="131884" y="17584"/>
                  </a:cubicBezTo>
                  <a:cubicBezTo>
                    <a:pt x="116801" y="6811"/>
                    <a:pt x="79131" y="0"/>
                    <a:pt x="79131" y="0"/>
                  </a:cubicBezTo>
                  <a:cubicBezTo>
                    <a:pt x="52227" y="6726"/>
                    <a:pt x="37823" y="6137"/>
                    <a:pt x="17584" y="26376"/>
                  </a:cubicBezTo>
                  <a:cubicBezTo>
                    <a:pt x="10112" y="33848"/>
                    <a:pt x="5861" y="43961"/>
                    <a:pt x="0" y="52753"/>
                  </a:cubicBezTo>
                  <a:cubicBezTo>
                    <a:pt x="438" y="54941"/>
                    <a:pt x="10375" y="114080"/>
                    <a:pt x="17584" y="123092"/>
                  </a:cubicBezTo>
                  <a:cubicBezTo>
                    <a:pt x="24185" y="131343"/>
                    <a:pt x="35169" y="134815"/>
                    <a:pt x="43961" y="140676"/>
                  </a:cubicBezTo>
                  <a:cubicBezTo>
                    <a:pt x="47682" y="140263"/>
                    <a:pt x="135217" y="142804"/>
                    <a:pt x="149469" y="114300"/>
                  </a:cubicBezTo>
                  <a:cubicBezTo>
                    <a:pt x="154712" y="103814"/>
                    <a:pt x="150934" y="99646"/>
                    <a:pt x="149469" y="87923"/>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8" name="Freeform 27"/>
            <p:cNvSpPr/>
            <p:nvPr/>
          </p:nvSpPr>
          <p:spPr>
            <a:xfrm rot="2236713">
              <a:off x="7683236" y="3527356"/>
              <a:ext cx="309830" cy="143013"/>
            </a:xfrm>
            <a:custGeom>
              <a:avLst/>
              <a:gdLst>
                <a:gd name="connsiteX0" fmla="*/ 149469 w 152160"/>
                <a:gd name="connsiteY0" fmla="*/ 87923 h 140676"/>
                <a:gd name="connsiteX1" fmla="*/ 140677 w 152160"/>
                <a:gd name="connsiteY1" fmla="*/ 43961 h 140676"/>
                <a:gd name="connsiteX2" fmla="*/ 131884 w 152160"/>
                <a:gd name="connsiteY2" fmla="*/ 17584 h 140676"/>
                <a:gd name="connsiteX3" fmla="*/ 79131 w 152160"/>
                <a:gd name="connsiteY3" fmla="*/ 0 h 140676"/>
                <a:gd name="connsiteX4" fmla="*/ 17584 w 152160"/>
                <a:gd name="connsiteY4" fmla="*/ 26376 h 140676"/>
                <a:gd name="connsiteX5" fmla="*/ 0 w 152160"/>
                <a:gd name="connsiteY5" fmla="*/ 52753 h 140676"/>
                <a:gd name="connsiteX6" fmla="*/ 17584 w 152160"/>
                <a:gd name="connsiteY6" fmla="*/ 123092 h 140676"/>
                <a:gd name="connsiteX7" fmla="*/ 43961 w 152160"/>
                <a:gd name="connsiteY7" fmla="*/ 140676 h 140676"/>
                <a:gd name="connsiteX8" fmla="*/ 149469 w 152160"/>
                <a:gd name="connsiteY8" fmla="*/ 114300 h 140676"/>
                <a:gd name="connsiteX9" fmla="*/ 149469 w 152160"/>
                <a:gd name="connsiteY9" fmla="*/ 87923 h 14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0" h="140676">
                  <a:moveTo>
                    <a:pt x="149469" y="87923"/>
                  </a:moveTo>
                  <a:cubicBezTo>
                    <a:pt x="148004" y="76200"/>
                    <a:pt x="144302" y="58459"/>
                    <a:pt x="140677" y="43961"/>
                  </a:cubicBezTo>
                  <a:cubicBezTo>
                    <a:pt x="138429" y="34970"/>
                    <a:pt x="139426" y="22971"/>
                    <a:pt x="131884" y="17584"/>
                  </a:cubicBezTo>
                  <a:cubicBezTo>
                    <a:pt x="116801" y="6811"/>
                    <a:pt x="79131" y="0"/>
                    <a:pt x="79131" y="0"/>
                  </a:cubicBezTo>
                  <a:cubicBezTo>
                    <a:pt x="52227" y="6726"/>
                    <a:pt x="37823" y="6137"/>
                    <a:pt x="17584" y="26376"/>
                  </a:cubicBezTo>
                  <a:cubicBezTo>
                    <a:pt x="10112" y="33848"/>
                    <a:pt x="5861" y="43961"/>
                    <a:pt x="0" y="52753"/>
                  </a:cubicBezTo>
                  <a:cubicBezTo>
                    <a:pt x="438" y="54941"/>
                    <a:pt x="10375" y="114080"/>
                    <a:pt x="17584" y="123092"/>
                  </a:cubicBezTo>
                  <a:cubicBezTo>
                    <a:pt x="24185" y="131343"/>
                    <a:pt x="35169" y="134815"/>
                    <a:pt x="43961" y="140676"/>
                  </a:cubicBezTo>
                  <a:cubicBezTo>
                    <a:pt x="47682" y="140263"/>
                    <a:pt x="135217" y="142804"/>
                    <a:pt x="149469" y="114300"/>
                  </a:cubicBezTo>
                  <a:cubicBezTo>
                    <a:pt x="154712" y="103814"/>
                    <a:pt x="150934" y="99646"/>
                    <a:pt x="149469" y="87923"/>
                  </a:cubicBez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grpSp>
        <p:nvGrpSpPr>
          <p:cNvPr id="3" name="Group 2"/>
          <p:cNvGrpSpPr>
            <a:grpSpLocks/>
          </p:cNvGrpSpPr>
          <p:nvPr/>
        </p:nvGrpSpPr>
        <p:grpSpPr bwMode="auto">
          <a:xfrm>
            <a:off x="4570413" y="3504655"/>
            <a:ext cx="1873250" cy="1093787"/>
            <a:chOff x="4065469" y="2793837"/>
            <a:chExt cx="1874459" cy="1009970"/>
          </a:xfrm>
        </p:grpSpPr>
        <p:sp>
          <p:nvSpPr>
            <p:cNvPr id="30" name="Freeform 29"/>
            <p:cNvSpPr/>
            <p:nvPr/>
          </p:nvSpPr>
          <p:spPr>
            <a:xfrm>
              <a:off x="4766008" y="3173492"/>
              <a:ext cx="212862" cy="234536"/>
            </a:xfrm>
            <a:custGeom>
              <a:avLst/>
              <a:gdLst>
                <a:gd name="connsiteX0" fmla="*/ 149469 w 152160"/>
                <a:gd name="connsiteY0" fmla="*/ 87923 h 140676"/>
                <a:gd name="connsiteX1" fmla="*/ 140677 w 152160"/>
                <a:gd name="connsiteY1" fmla="*/ 43961 h 140676"/>
                <a:gd name="connsiteX2" fmla="*/ 131884 w 152160"/>
                <a:gd name="connsiteY2" fmla="*/ 17584 h 140676"/>
                <a:gd name="connsiteX3" fmla="*/ 79131 w 152160"/>
                <a:gd name="connsiteY3" fmla="*/ 0 h 140676"/>
                <a:gd name="connsiteX4" fmla="*/ 17584 w 152160"/>
                <a:gd name="connsiteY4" fmla="*/ 26376 h 140676"/>
                <a:gd name="connsiteX5" fmla="*/ 0 w 152160"/>
                <a:gd name="connsiteY5" fmla="*/ 52753 h 140676"/>
                <a:gd name="connsiteX6" fmla="*/ 17584 w 152160"/>
                <a:gd name="connsiteY6" fmla="*/ 123092 h 140676"/>
                <a:gd name="connsiteX7" fmla="*/ 43961 w 152160"/>
                <a:gd name="connsiteY7" fmla="*/ 140676 h 140676"/>
                <a:gd name="connsiteX8" fmla="*/ 149469 w 152160"/>
                <a:gd name="connsiteY8" fmla="*/ 114300 h 140676"/>
                <a:gd name="connsiteX9" fmla="*/ 149469 w 152160"/>
                <a:gd name="connsiteY9" fmla="*/ 87923 h 14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0" h="140676">
                  <a:moveTo>
                    <a:pt x="149469" y="87923"/>
                  </a:moveTo>
                  <a:cubicBezTo>
                    <a:pt x="148004" y="76200"/>
                    <a:pt x="144302" y="58459"/>
                    <a:pt x="140677" y="43961"/>
                  </a:cubicBezTo>
                  <a:cubicBezTo>
                    <a:pt x="138429" y="34970"/>
                    <a:pt x="139426" y="22971"/>
                    <a:pt x="131884" y="17584"/>
                  </a:cubicBezTo>
                  <a:cubicBezTo>
                    <a:pt x="116801" y="6811"/>
                    <a:pt x="79131" y="0"/>
                    <a:pt x="79131" y="0"/>
                  </a:cubicBezTo>
                  <a:cubicBezTo>
                    <a:pt x="52227" y="6726"/>
                    <a:pt x="37823" y="6137"/>
                    <a:pt x="17584" y="26376"/>
                  </a:cubicBezTo>
                  <a:cubicBezTo>
                    <a:pt x="10112" y="33848"/>
                    <a:pt x="5861" y="43961"/>
                    <a:pt x="0" y="52753"/>
                  </a:cubicBezTo>
                  <a:cubicBezTo>
                    <a:pt x="438" y="54941"/>
                    <a:pt x="10375" y="114080"/>
                    <a:pt x="17584" y="123092"/>
                  </a:cubicBezTo>
                  <a:cubicBezTo>
                    <a:pt x="24185" y="131343"/>
                    <a:pt x="35169" y="134815"/>
                    <a:pt x="43961" y="140676"/>
                  </a:cubicBezTo>
                  <a:cubicBezTo>
                    <a:pt x="47682" y="140263"/>
                    <a:pt x="135217" y="142804"/>
                    <a:pt x="149469" y="114300"/>
                  </a:cubicBezTo>
                  <a:cubicBezTo>
                    <a:pt x="154712" y="103814"/>
                    <a:pt x="150934" y="99646"/>
                    <a:pt x="149469" y="87923"/>
                  </a:cubicBezTo>
                  <a:close/>
                </a:path>
              </a:pathLst>
            </a:cu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1" name="Freeform 30"/>
            <p:cNvSpPr/>
            <p:nvPr/>
          </p:nvSpPr>
          <p:spPr>
            <a:xfrm>
              <a:off x="4391116" y="2793837"/>
              <a:ext cx="417782" cy="391381"/>
            </a:xfrm>
            <a:custGeom>
              <a:avLst/>
              <a:gdLst>
                <a:gd name="connsiteX0" fmla="*/ 149469 w 152160"/>
                <a:gd name="connsiteY0" fmla="*/ 87923 h 140676"/>
                <a:gd name="connsiteX1" fmla="*/ 140677 w 152160"/>
                <a:gd name="connsiteY1" fmla="*/ 43961 h 140676"/>
                <a:gd name="connsiteX2" fmla="*/ 131884 w 152160"/>
                <a:gd name="connsiteY2" fmla="*/ 17584 h 140676"/>
                <a:gd name="connsiteX3" fmla="*/ 79131 w 152160"/>
                <a:gd name="connsiteY3" fmla="*/ 0 h 140676"/>
                <a:gd name="connsiteX4" fmla="*/ 17584 w 152160"/>
                <a:gd name="connsiteY4" fmla="*/ 26376 h 140676"/>
                <a:gd name="connsiteX5" fmla="*/ 0 w 152160"/>
                <a:gd name="connsiteY5" fmla="*/ 52753 h 140676"/>
                <a:gd name="connsiteX6" fmla="*/ 17584 w 152160"/>
                <a:gd name="connsiteY6" fmla="*/ 123092 h 140676"/>
                <a:gd name="connsiteX7" fmla="*/ 43961 w 152160"/>
                <a:gd name="connsiteY7" fmla="*/ 140676 h 140676"/>
                <a:gd name="connsiteX8" fmla="*/ 149469 w 152160"/>
                <a:gd name="connsiteY8" fmla="*/ 114300 h 140676"/>
                <a:gd name="connsiteX9" fmla="*/ 149469 w 152160"/>
                <a:gd name="connsiteY9" fmla="*/ 87923 h 14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0" h="140676">
                  <a:moveTo>
                    <a:pt x="149469" y="87923"/>
                  </a:moveTo>
                  <a:cubicBezTo>
                    <a:pt x="148004" y="76200"/>
                    <a:pt x="144302" y="58459"/>
                    <a:pt x="140677" y="43961"/>
                  </a:cubicBezTo>
                  <a:cubicBezTo>
                    <a:pt x="138429" y="34970"/>
                    <a:pt x="139426" y="22971"/>
                    <a:pt x="131884" y="17584"/>
                  </a:cubicBezTo>
                  <a:cubicBezTo>
                    <a:pt x="116801" y="6811"/>
                    <a:pt x="79131" y="0"/>
                    <a:pt x="79131" y="0"/>
                  </a:cubicBezTo>
                  <a:cubicBezTo>
                    <a:pt x="52227" y="6726"/>
                    <a:pt x="37823" y="6137"/>
                    <a:pt x="17584" y="26376"/>
                  </a:cubicBezTo>
                  <a:cubicBezTo>
                    <a:pt x="10112" y="33848"/>
                    <a:pt x="5861" y="43961"/>
                    <a:pt x="0" y="52753"/>
                  </a:cubicBezTo>
                  <a:cubicBezTo>
                    <a:pt x="438" y="54941"/>
                    <a:pt x="10375" y="114080"/>
                    <a:pt x="17584" y="123092"/>
                  </a:cubicBezTo>
                  <a:cubicBezTo>
                    <a:pt x="24185" y="131343"/>
                    <a:pt x="35169" y="134815"/>
                    <a:pt x="43961" y="140676"/>
                  </a:cubicBezTo>
                  <a:cubicBezTo>
                    <a:pt x="47682" y="140263"/>
                    <a:pt x="135217" y="142804"/>
                    <a:pt x="149469" y="114300"/>
                  </a:cubicBezTo>
                  <a:cubicBezTo>
                    <a:pt x="154712" y="103814"/>
                    <a:pt x="150934" y="99646"/>
                    <a:pt x="149469" y="87923"/>
                  </a:cubicBezTo>
                  <a:close/>
                </a:path>
              </a:pathLst>
            </a:custGeom>
            <a:solidFill>
              <a:srgbClr val="EC76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2" name="Freeform 31"/>
            <p:cNvSpPr/>
            <p:nvPr/>
          </p:nvSpPr>
          <p:spPr>
            <a:xfrm>
              <a:off x="4766008" y="2793837"/>
              <a:ext cx="309763" cy="206684"/>
            </a:xfrm>
            <a:custGeom>
              <a:avLst/>
              <a:gdLst>
                <a:gd name="connsiteX0" fmla="*/ 149469 w 152160"/>
                <a:gd name="connsiteY0" fmla="*/ 87923 h 140676"/>
                <a:gd name="connsiteX1" fmla="*/ 140677 w 152160"/>
                <a:gd name="connsiteY1" fmla="*/ 43961 h 140676"/>
                <a:gd name="connsiteX2" fmla="*/ 131884 w 152160"/>
                <a:gd name="connsiteY2" fmla="*/ 17584 h 140676"/>
                <a:gd name="connsiteX3" fmla="*/ 79131 w 152160"/>
                <a:gd name="connsiteY3" fmla="*/ 0 h 140676"/>
                <a:gd name="connsiteX4" fmla="*/ 17584 w 152160"/>
                <a:gd name="connsiteY4" fmla="*/ 26376 h 140676"/>
                <a:gd name="connsiteX5" fmla="*/ 0 w 152160"/>
                <a:gd name="connsiteY5" fmla="*/ 52753 h 140676"/>
                <a:gd name="connsiteX6" fmla="*/ 17584 w 152160"/>
                <a:gd name="connsiteY6" fmla="*/ 123092 h 140676"/>
                <a:gd name="connsiteX7" fmla="*/ 43961 w 152160"/>
                <a:gd name="connsiteY7" fmla="*/ 140676 h 140676"/>
                <a:gd name="connsiteX8" fmla="*/ 149469 w 152160"/>
                <a:gd name="connsiteY8" fmla="*/ 114300 h 140676"/>
                <a:gd name="connsiteX9" fmla="*/ 149469 w 152160"/>
                <a:gd name="connsiteY9" fmla="*/ 87923 h 14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0" h="140676">
                  <a:moveTo>
                    <a:pt x="149469" y="87923"/>
                  </a:moveTo>
                  <a:cubicBezTo>
                    <a:pt x="148004" y="76200"/>
                    <a:pt x="144302" y="58459"/>
                    <a:pt x="140677" y="43961"/>
                  </a:cubicBezTo>
                  <a:cubicBezTo>
                    <a:pt x="138429" y="34970"/>
                    <a:pt x="139426" y="22971"/>
                    <a:pt x="131884" y="17584"/>
                  </a:cubicBezTo>
                  <a:cubicBezTo>
                    <a:pt x="116801" y="6811"/>
                    <a:pt x="79131" y="0"/>
                    <a:pt x="79131" y="0"/>
                  </a:cubicBezTo>
                  <a:cubicBezTo>
                    <a:pt x="52227" y="6726"/>
                    <a:pt x="37823" y="6137"/>
                    <a:pt x="17584" y="26376"/>
                  </a:cubicBezTo>
                  <a:cubicBezTo>
                    <a:pt x="10112" y="33848"/>
                    <a:pt x="5861" y="43961"/>
                    <a:pt x="0" y="52753"/>
                  </a:cubicBezTo>
                  <a:cubicBezTo>
                    <a:pt x="438" y="54941"/>
                    <a:pt x="10375" y="114080"/>
                    <a:pt x="17584" y="123092"/>
                  </a:cubicBezTo>
                  <a:cubicBezTo>
                    <a:pt x="24185" y="131343"/>
                    <a:pt x="35169" y="134815"/>
                    <a:pt x="43961" y="140676"/>
                  </a:cubicBezTo>
                  <a:cubicBezTo>
                    <a:pt x="47682" y="140263"/>
                    <a:pt x="135217" y="142804"/>
                    <a:pt x="149469" y="114300"/>
                  </a:cubicBezTo>
                  <a:cubicBezTo>
                    <a:pt x="154712" y="103814"/>
                    <a:pt x="150934" y="99646"/>
                    <a:pt x="149469" y="87923"/>
                  </a:cubicBezTo>
                  <a:close/>
                </a:path>
              </a:pathLst>
            </a:custGeom>
            <a:solidFill>
              <a:srgbClr val="EC76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3" name="Freeform 32"/>
            <p:cNvSpPr/>
            <p:nvPr/>
          </p:nvSpPr>
          <p:spPr>
            <a:xfrm>
              <a:off x="4219555" y="3013714"/>
              <a:ext cx="357419" cy="394313"/>
            </a:xfrm>
            <a:custGeom>
              <a:avLst/>
              <a:gdLst>
                <a:gd name="connsiteX0" fmla="*/ 149469 w 152160"/>
                <a:gd name="connsiteY0" fmla="*/ 87923 h 140676"/>
                <a:gd name="connsiteX1" fmla="*/ 140677 w 152160"/>
                <a:gd name="connsiteY1" fmla="*/ 43961 h 140676"/>
                <a:gd name="connsiteX2" fmla="*/ 131884 w 152160"/>
                <a:gd name="connsiteY2" fmla="*/ 17584 h 140676"/>
                <a:gd name="connsiteX3" fmla="*/ 79131 w 152160"/>
                <a:gd name="connsiteY3" fmla="*/ 0 h 140676"/>
                <a:gd name="connsiteX4" fmla="*/ 17584 w 152160"/>
                <a:gd name="connsiteY4" fmla="*/ 26376 h 140676"/>
                <a:gd name="connsiteX5" fmla="*/ 0 w 152160"/>
                <a:gd name="connsiteY5" fmla="*/ 52753 h 140676"/>
                <a:gd name="connsiteX6" fmla="*/ 17584 w 152160"/>
                <a:gd name="connsiteY6" fmla="*/ 123092 h 140676"/>
                <a:gd name="connsiteX7" fmla="*/ 43961 w 152160"/>
                <a:gd name="connsiteY7" fmla="*/ 140676 h 140676"/>
                <a:gd name="connsiteX8" fmla="*/ 149469 w 152160"/>
                <a:gd name="connsiteY8" fmla="*/ 114300 h 140676"/>
                <a:gd name="connsiteX9" fmla="*/ 149469 w 152160"/>
                <a:gd name="connsiteY9" fmla="*/ 87923 h 14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0" h="140676">
                  <a:moveTo>
                    <a:pt x="149469" y="87923"/>
                  </a:moveTo>
                  <a:cubicBezTo>
                    <a:pt x="148004" y="76200"/>
                    <a:pt x="144302" y="58459"/>
                    <a:pt x="140677" y="43961"/>
                  </a:cubicBezTo>
                  <a:cubicBezTo>
                    <a:pt x="138429" y="34970"/>
                    <a:pt x="139426" y="22971"/>
                    <a:pt x="131884" y="17584"/>
                  </a:cubicBezTo>
                  <a:cubicBezTo>
                    <a:pt x="116801" y="6811"/>
                    <a:pt x="79131" y="0"/>
                    <a:pt x="79131" y="0"/>
                  </a:cubicBezTo>
                  <a:cubicBezTo>
                    <a:pt x="52227" y="6726"/>
                    <a:pt x="37823" y="6137"/>
                    <a:pt x="17584" y="26376"/>
                  </a:cubicBezTo>
                  <a:cubicBezTo>
                    <a:pt x="10112" y="33848"/>
                    <a:pt x="5861" y="43961"/>
                    <a:pt x="0" y="52753"/>
                  </a:cubicBezTo>
                  <a:cubicBezTo>
                    <a:pt x="438" y="54941"/>
                    <a:pt x="10375" y="114080"/>
                    <a:pt x="17584" y="123092"/>
                  </a:cubicBezTo>
                  <a:cubicBezTo>
                    <a:pt x="24185" y="131343"/>
                    <a:pt x="35169" y="134815"/>
                    <a:pt x="43961" y="140676"/>
                  </a:cubicBezTo>
                  <a:cubicBezTo>
                    <a:pt x="47682" y="140263"/>
                    <a:pt x="135217" y="142804"/>
                    <a:pt x="149469" y="114300"/>
                  </a:cubicBezTo>
                  <a:cubicBezTo>
                    <a:pt x="154712" y="103814"/>
                    <a:pt x="150934" y="99646"/>
                    <a:pt x="149469" y="87923"/>
                  </a:cubicBezTo>
                  <a:close/>
                </a:path>
              </a:pathLst>
            </a:custGeom>
            <a:solidFill>
              <a:srgbClr val="EC76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4" name="Freeform 33"/>
            <p:cNvSpPr/>
            <p:nvPr/>
          </p:nvSpPr>
          <p:spPr>
            <a:xfrm>
              <a:off x="5075771" y="2795302"/>
              <a:ext cx="77837" cy="109939"/>
            </a:xfrm>
            <a:custGeom>
              <a:avLst/>
              <a:gdLst>
                <a:gd name="connsiteX0" fmla="*/ 149469 w 152160"/>
                <a:gd name="connsiteY0" fmla="*/ 87923 h 140676"/>
                <a:gd name="connsiteX1" fmla="*/ 140677 w 152160"/>
                <a:gd name="connsiteY1" fmla="*/ 43961 h 140676"/>
                <a:gd name="connsiteX2" fmla="*/ 131884 w 152160"/>
                <a:gd name="connsiteY2" fmla="*/ 17584 h 140676"/>
                <a:gd name="connsiteX3" fmla="*/ 79131 w 152160"/>
                <a:gd name="connsiteY3" fmla="*/ 0 h 140676"/>
                <a:gd name="connsiteX4" fmla="*/ 17584 w 152160"/>
                <a:gd name="connsiteY4" fmla="*/ 26376 h 140676"/>
                <a:gd name="connsiteX5" fmla="*/ 0 w 152160"/>
                <a:gd name="connsiteY5" fmla="*/ 52753 h 140676"/>
                <a:gd name="connsiteX6" fmla="*/ 17584 w 152160"/>
                <a:gd name="connsiteY6" fmla="*/ 123092 h 140676"/>
                <a:gd name="connsiteX7" fmla="*/ 43961 w 152160"/>
                <a:gd name="connsiteY7" fmla="*/ 140676 h 140676"/>
                <a:gd name="connsiteX8" fmla="*/ 149469 w 152160"/>
                <a:gd name="connsiteY8" fmla="*/ 114300 h 140676"/>
                <a:gd name="connsiteX9" fmla="*/ 149469 w 152160"/>
                <a:gd name="connsiteY9" fmla="*/ 87923 h 14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0" h="140676">
                  <a:moveTo>
                    <a:pt x="149469" y="87923"/>
                  </a:moveTo>
                  <a:cubicBezTo>
                    <a:pt x="148004" y="76200"/>
                    <a:pt x="144302" y="58459"/>
                    <a:pt x="140677" y="43961"/>
                  </a:cubicBezTo>
                  <a:cubicBezTo>
                    <a:pt x="138429" y="34970"/>
                    <a:pt x="139426" y="22971"/>
                    <a:pt x="131884" y="17584"/>
                  </a:cubicBezTo>
                  <a:cubicBezTo>
                    <a:pt x="116801" y="6811"/>
                    <a:pt x="79131" y="0"/>
                    <a:pt x="79131" y="0"/>
                  </a:cubicBezTo>
                  <a:cubicBezTo>
                    <a:pt x="52227" y="6726"/>
                    <a:pt x="37823" y="6137"/>
                    <a:pt x="17584" y="26376"/>
                  </a:cubicBezTo>
                  <a:cubicBezTo>
                    <a:pt x="10112" y="33848"/>
                    <a:pt x="5861" y="43961"/>
                    <a:pt x="0" y="52753"/>
                  </a:cubicBezTo>
                  <a:cubicBezTo>
                    <a:pt x="438" y="54941"/>
                    <a:pt x="10375" y="114080"/>
                    <a:pt x="17584" y="123092"/>
                  </a:cubicBezTo>
                  <a:cubicBezTo>
                    <a:pt x="24185" y="131343"/>
                    <a:pt x="35169" y="134815"/>
                    <a:pt x="43961" y="140676"/>
                  </a:cubicBezTo>
                  <a:cubicBezTo>
                    <a:pt x="47682" y="140263"/>
                    <a:pt x="135217" y="142804"/>
                    <a:pt x="149469" y="114300"/>
                  </a:cubicBezTo>
                  <a:cubicBezTo>
                    <a:pt x="154712" y="103814"/>
                    <a:pt x="150934" y="99646"/>
                    <a:pt x="149469" y="87923"/>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5" name="Freeform 34"/>
            <p:cNvSpPr/>
            <p:nvPr/>
          </p:nvSpPr>
          <p:spPr>
            <a:xfrm rot="2236713">
              <a:off x="4065469" y="3284896"/>
              <a:ext cx="309762" cy="518911"/>
            </a:xfrm>
            <a:custGeom>
              <a:avLst/>
              <a:gdLst>
                <a:gd name="connsiteX0" fmla="*/ 149469 w 152160"/>
                <a:gd name="connsiteY0" fmla="*/ 87923 h 140676"/>
                <a:gd name="connsiteX1" fmla="*/ 140677 w 152160"/>
                <a:gd name="connsiteY1" fmla="*/ 43961 h 140676"/>
                <a:gd name="connsiteX2" fmla="*/ 131884 w 152160"/>
                <a:gd name="connsiteY2" fmla="*/ 17584 h 140676"/>
                <a:gd name="connsiteX3" fmla="*/ 79131 w 152160"/>
                <a:gd name="connsiteY3" fmla="*/ 0 h 140676"/>
                <a:gd name="connsiteX4" fmla="*/ 17584 w 152160"/>
                <a:gd name="connsiteY4" fmla="*/ 26376 h 140676"/>
                <a:gd name="connsiteX5" fmla="*/ 0 w 152160"/>
                <a:gd name="connsiteY5" fmla="*/ 52753 h 140676"/>
                <a:gd name="connsiteX6" fmla="*/ 17584 w 152160"/>
                <a:gd name="connsiteY6" fmla="*/ 123092 h 140676"/>
                <a:gd name="connsiteX7" fmla="*/ 43961 w 152160"/>
                <a:gd name="connsiteY7" fmla="*/ 140676 h 140676"/>
                <a:gd name="connsiteX8" fmla="*/ 149469 w 152160"/>
                <a:gd name="connsiteY8" fmla="*/ 114300 h 140676"/>
                <a:gd name="connsiteX9" fmla="*/ 149469 w 152160"/>
                <a:gd name="connsiteY9" fmla="*/ 87923 h 14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0" h="140676">
                  <a:moveTo>
                    <a:pt x="149469" y="87923"/>
                  </a:moveTo>
                  <a:cubicBezTo>
                    <a:pt x="148004" y="76200"/>
                    <a:pt x="144302" y="58459"/>
                    <a:pt x="140677" y="43961"/>
                  </a:cubicBezTo>
                  <a:cubicBezTo>
                    <a:pt x="138429" y="34970"/>
                    <a:pt x="139426" y="22971"/>
                    <a:pt x="131884" y="17584"/>
                  </a:cubicBezTo>
                  <a:cubicBezTo>
                    <a:pt x="116801" y="6811"/>
                    <a:pt x="79131" y="0"/>
                    <a:pt x="79131" y="0"/>
                  </a:cubicBezTo>
                  <a:cubicBezTo>
                    <a:pt x="52227" y="6726"/>
                    <a:pt x="37823" y="6137"/>
                    <a:pt x="17584" y="26376"/>
                  </a:cubicBezTo>
                  <a:cubicBezTo>
                    <a:pt x="10112" y="33848"/>
                    <a:pt x="5861" y="43961"/>
                    <a:pt x="0" y="52753"/>
                  </a:cubicBezTo>
                  <a:cubicBezTo>
                    <a:pt x="438" y="54941"/>
                    <a:pt x="10375" y="114080"/>
                    <a:pt x="17584" y="123092"/>
                  </a:cubicBezTo>
                  <a:cubicBezTo>
                    <a:pt x="24185" y="131343"/>
                    <a:pt x="35169" y="134815"/>
                    <a:pt x="43961" y="140676"/>
                  </a:cubicBezTo>
                  <a:cubicBezTo>
                    <a:pt x="47682" y="140263"/>
                    <a:pt x="135217" y="142804"/>
                    <a:pt x="149469" y="114300"/>
                  </a:cubicBezTo>
                  <a:cubicBezTo>
                    <a:pt x="154712" y="103814"/>
                    <a:pt x="150934" y="99646"/>
                    <a:pt x="149469" y="87923"/>
                  </a:cubicBezTo>
                  <a:close/>
                </a:path>
              </a:pathLst>
            </a:cu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6" name="Freeform 35"/>
            <p:cNvSpPr/>
            <p:nvPr/>
          </p:nvSpPr>
          <p:spPr>
            <a:xfrm>
              <a:off x="5862090" y="2893515"/>
              <a:ext cx="77838" cy="109938"/>
            </a:xfrm>
            <a:custGeom>
              <a:avLst/>
              <a:gdLst>
                <a:gd name="connsiteX0" fmla="*/ 149469 w 152160"/>
                <a:gd name="connsiteY0" fmla="*/ 87923 h 140676"/>
                <a:gd name="connsiteX1" fmla="*/ 140677 w 152160"/>
                <a:gd name="connsiteY1" fmla="*/ 43961 h 140676"/>
                <a:gd name="connsiteX2" fmla="*/ 131884 w 152160"/>
                <a:gd name="connsiteY2" fmla="*/ 17584 h 140676"/>
                <a:gd name="connsiteX3" fmla="*/ 79131 w 152160"/>
                <a:gd name="connsiteY3" fmla="*/ 0 h 140676"/>
                <a:gd name="connsiteX4" fmla="*/ 17584 w 152160"/>
                <a:gd name="connsiteY4" fmla="*/ 26376 h 140676"/>
                <a:gd name="connsiteX5" fmla="*/ 0 w 152160"/>
                <a:gd name="connsiteY5" fmla="*/ 52753 h 140676"/>
                <a:gd name="connsiteX6" fmla="*/ 17584 w 152160"/>
                <a:gd name="connsiteY6" fmla="*/ 123092 h 140676"/>
                <a:gd name="connsiteX7" fmla="*/ 43961 w 152160"/>
                <a:gd name="connsiteY7" fmla="*/ 140676 h 140676"/>
                <a:gd name="connsiteX8" fmla="*/ 149469 w 152160"/>
                <a:gd name="connsiteY8" fmla="*/ 114300 h 140676"/>
                <a:gd name="connsiteX9" fmla="*/ 149469 w 152160"/>
                <a:gd name="connsiteY9" fmla="*/ 87923 h 14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0" h="140676">
                  <a:moveTo>
                    <a:pt x="149469" y="87923"/>
                  </a:moveTo>
                  <a:cubicBezTo>
                    <a:pt x="148004" y="76200"/>
                    <a:pt x="144302" y="58459"/>
                    <a:pt x="140677" y="43961"/>
                  </a:cubicBezTo>
                  <a:cubicBezTo>
                    <a:pt x="138429" y="34970"/>
                    <a:pt x="139426" y="22971"/>
                    <a:pt x="131884" y="17584"/>
                  </a:cubicBezTo>
                  <a:cubicBezTo>
                    <a:pt x="116801" y="6811"/>
                    <a:pt x="79131" y="0"/>
                    <a:pt x="79131" y="0"/>
                  </a:cubicBezTo>
                  <a:cubicBezTo>
                    <a:pt x="52227" y="6726"/>
                    <a:pt x="37823" y="6137"/>
                    <a:pt x="17584" y="26376"/>
                  </a:cubicBezTo>
                  <a:cubicBezTo>
                    <a:pt x="10112" y="33848"/>
                    <a:pt x="5861" y="43961"/>
                    <a:pt x="0" y="52753"/>
                  </a:cubicBezTo>
                  <a:cubicBezTo>
                    <a:pt x="438" y="54941"/>
                    <a:pt x="10375" y="114080"/>
                    <a:pt x="17584" y="123092"/>
                  </a:cubicBezTo>
                  <a:cubicBezTo>
                    <a:pt x="24185" y="131343"/>
                    <a:pt x="35169" y="134815"/>
                    <a:pt x="43961" y="140676"/>
                  </a:cubicBezTo>
                  <a:cubicBezTo>
                    <a:pt x="47682" y="140263"/>
                    <a:pt x="135217" y="142804"/>
                    <a:pt x="149469" y="114300"/>
                  </a:cubicBezTo>
                  <a:cubicBezTo>
                    <a:pt x="154712" y="103814"/>
                    <a:pt x="150934" y="99646"/>
                    <a:pt x="149469" y="87923"/>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7" name="Freeform 36"/>
            <p:cNvSpPr/>
            <p:nvPr/>
          </p:nvSpPr>
          <p:spPr>
            <a:xfrm>
              <a:off x="4913741" y="3435879"/>
              <a:ext cx="77837" cy="108473"/>
            </a:xfrm>
            <a:custGeom>
              <a:avLst/>
              <a:gdLst>
                <a:gd name="connsiteX0" fmla="*/ 149469 w 152160"/>
                <a:gd name="connsiteY0" fmla="*/ 87923 h 140676"/>
                <a:gd name="connsiteX1" fmla="*/ 140677 w 152160"/>
                <a:gd name="connsiteY1" fmla="*/ 43961 h 140676"/>
                <a:gd name="connsiteX2" fmla="*/ 131884 w 152160"/>
                <a:gd name="connsiteY2" fmla="*/ 17584 h 140676"/>
                <a:gd name="connsiteX3" fmla="*/ 79131 w 152160"/>
                <a:gd name="connsiteY3" fmla="*/ 0 h 140676"/>
                <a:gd name="connsiteX4" fmla="*/ 17584 w 152160"/>
                <a:gd name="connsiteY4" fmla="*/ 26376 h 140676"/>
                <a:gd name="connsiteX5" fmla="*/ 0 w 152160"/>
                <a:gd name="connsiteY5" fmla="*/ 52753 h 140676"/>
                <a:gd name="connsiteX6" fmla="*/ 17584 w 152160"/>
                <a:gd name="connsiteY6" fmla="*/ 123092 h 140676"/>
                <a:gd name="connsiteX7" fmla="*/ 43961 w 152160"/>
                <a:gd name="connsiteY7" fmla="*/ 140676 h 140676"/>
                <a:gd name="connsiteX8" fmla="*/ 149469 w 152160"/>
                <a:gd name="connsiteY8" fmla="*/ 114300 h 140676"/>
                <a:gd name="connsiteX9" fmla="*/ 149469 w 152160"/>
                <a:gd name="connsiteY9" fmla="*/ 87923 h 14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0" h="140676">
                  <a:moveTo>
                    <a:pt x="149469" y="87923"/>
                  </a:moveTo>
                  <a:cubicBezTo>
                    <a:pt x="148004" y="76200"/>
                    <a:pt x="144302" y="58459"/>
                    <a:pt x="140677" y="43961"/>
                  </a:cubicBezTo>
                  <a:cubicBezTo>
                    <a:pt x="138429" y="34970"/>
                    <a:pt x="139426" y="22971"/>
                    <a:pt x="131884" y="17584"/>
                  </a:cubicBezTo>
                  <a:cubicBezTo>
                    <a:pt x="116801" y="6811"/>
                    <a:pt x="79131" y="0"/>
                    <a:pt x="79131" y="0"/>
                  </a:cubicBezTo>
                  <a:cubicBezTo>
                    <a:pt x="52227" y="6726"/>
                    <a:pt x="37823" y="6137"/>
                    <a:pt x="17584" y="26376"/>
                  </a:cubicBezTo>
                  <a:cubicBezTo>
                    <a:pt x="10112" y="33848"/>
                    <a:pt x="5861" y="43961"/>
                    <a:pt x="0" y="52753"/>
                  </a:cubicBezTo>
                  <a:cubicBezTo>
                    <a:pt x="438" y="54941"/>
                    <a:pt x="10375" y="114080"/>
                    <a:pt x="17584" y="123092"/>
                  </a:cubicBezTo>
                  <a:cubicBezTo>
                    <a:pt x="24185" y="131343"/>
                    <a:pt x="35169" y="134815"/>
                    <a:pt x="43961" y="140676"/>
                  </a:cubicBezTo>
                  <a:cubicBezTo>
                    <a:pt x="47682" y="140263"/>
                    <a:pt x="135217" y="142804"/>
                    <a:pt x="149469" y="114300"/>
                  </a:cubicBezTo>
                  <a:cubicBezTo>
                    <a:pt x="154712" y="103814"/>
                    <a:pt x="150934" y="99646"/>
                    <a:pt x="149469" y="87923"/>
                  </a:cubicBez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grpSp>
        <p:nvGrpSpPr>
          <p:cNvPr id="6" name="Group 5"/>
          <p:cNvGrpSpPr>
            <a:grpSpLocks/>
          </p:cNvGrpSpPr>
          <p:nvPr/>
        </p:nvGrpSpPr>
        <p:grpSpPr bwMode="auto">
          <a:xfrm>
            <a:off x="3705225" y="3420517"/>
            <a:ext cx="2711450" cy="1381125"/>
            <a:chOff x="3704271" y="3634552"/>
            <a:chExt cx="2712260" cy="1380971"/>
          </a:xfrm>
        </p:grpSpPr>
        <p:sp>
          <p:nvSpPr>
            <p:cNvPr id="39" name="Freeform 38"/>
            <p:cNvSpPr/>
            <p:nvPr/>
          </p:nvSpPr>
          <p:spPr>
            <a:xfrm>
              <a:off x="3704271" y="3634552"/>
              <a:ext cx="2383550" cy="1380971"/>
            </a:xfrm>
            <a:custGeom>
              <a:avLst/>
              <a:gdLst>
                <a:gd name="connsiteX0" fmla="*/ 1195754 w 2383434"/>
                <a:gd name="connsiteY0" fmla="*/ 818263 h 1380971"/>
                <a:gd name="connsiteX1" fmla="*/ 1204547 w 2383434"/>
                <a:gd name="connsiteY1" fmla="*/ 774301 h 1380971"/>
                <a:gd name="connsiteX2" fmla="*/ 1274885 w 2383434"/>
                <a:gd name="connsiteY2" fmla="*/ 695171 h 1380971"/>
                <a:gd name="connsiteX3" fmla="*/ 1327639 w 2383434"/>
                <a:gd name="connsiteY3" fmla="*/ 660001 h 1380971"/>
                <a:gd name="connsiteX4" fmla="*/ 1354016 w 2383434"/>
                <a:gd name="connsiteY4" fmla="*/ 642417 h 1380971"/>
                <a:gd name="connsiteX5" fmla="*/ 1380393 w 2383434"/>
                <a:gd name="connsiteY5" fmla="*/ 589663 h 1380971"/>
                <a:gd name="connsiteX6" fmla="*/ 1389185 w 2383434"/>
                <a:gd name="connsiteY6" fmla="*/ 536909 h 1380971"/>
                <a:gd name="connsiteX7" fmla="*/ 1415562 w 2383434"/>
                <a:gd name="connsiteY7" fmla="*/ 528117 h 1380971"/>
                <a:gd name="connsiteX8" fmla="*/ 1494693 w 2383434"/>
                <a:gd name="connsiteY8" fmla="*/ 492948 h 1380971"/>
                <a:gd name="connsiteX9" fmla="*/ 1521070 w 2383434"/>
                <a:gd name="connsiteY9" fmla="*/ 484155 h 1380971"/>
                <a:gd name="connsiteX10" fmla="*/ 1538654 w 2383434"/>
                <a:gd name="connsiteY10" fmla="*/ 457778 h 1380971"/>
                <a:gd name="connsiteX11" fmla="*/ 1565031 w 2383434"/>
                <a:gd name="connsiteY11" fmla="*/ 405024 h 1380971"/>
                <a:gd name="connsiteX12" fmla="*/ 1652954 w 2383434"/>
                <a:gd name="connsiteY12" fmla="*/ 369855 h 1380971"/>
                <a:gd name="connsiteX13" fmla="*/ 1679331 w 2383434"/>
                <a:gd name="connsiteY13" fmla="*/ 361063 h 1380971"/>
                <a:gd name="connsiteX14" fmla="*/ 1732085 w 2383434"/>
                <a:gd name="connsiteY14" fmla="*/ 334686 h 1380971"/>
                <a:gd name="connsiteX15" fmla="*/ 1758462 w 2383434"/>
                <a:gd name="connsiteY15" fmla="*/ 317101 h 1380971"/>
                <a:gd name="connsiteX16" fmla="*/ 1767254 w 2383434"/>
                <a:gd name="connsiteY16" fmla="*/ 290724 h 1380971"/>
                <a:gd name="connsiteX17" fmla="*/ 1793631 w 2383434"/>
                <a:gd name="connsiteY17" fmla="*/ 281932 h 1380971"/>
                <a:gd name="connsiteX18" fmla="*/ 1820008 w 2383434"/>
                <a:gd name="connsiteY18" fmla="*/ 264348 h 1380971"/>
                <a:gd name="connsiteX19" fmla="*/ 2092570 w 2383434"/>
                <a:gd name="connsiteY19" fmla="*/ 255555 h 1380971"/>
                <a:gd name="connsiteX20" fmla="*/ 2145324 w 2383434"/>
                <a:gd name="connsiteY20" fmla="*/ 246763 h 1380971"/>
                <a:gd name="connsiteX21" fmla="*/ 2171700 w 2383434"/>
                <a:gd name="connsiteY21" fmla="*/ 237971 h 1380971"/>
                <a:gd name="connsiteX22" fmla="*/ 2259624 w 2383434"/>
                <a:gd name="connsiteY22" fmla="*/ 220386 h 1380971"/>
                <a:gd name="connsiteX23" fmla="*/ 2312377 w 2383434"/>
                <a:gd name="connsiteY23" fmla="*/ 202801 h 1380971"/>
                <a:gd name="connsiteX24" fmla="*/ 2347547 w 2383434"/>
                <a:gd name="connsiteY24" fmla="*/ 167632 h 1380971"/>
                <a:gd name="connsiteX25" fmla="*/ 2356339 w 2383434"/>
                <a:gd name="connsiteY25" fmla="*/ 141255 h 1380971"/>
                <a:gd name="connsiteX26" fmla="*/ 2373924 w 2383434"/>
                <a:gd name="connsiteY26" fmla="*/ 114878 h 1380971"/>
                <a:gd name="connsiteX27" fmla="*/ 2373924 w 2383434"/>
                <a:gd name="connsiteY27" fmla="*/ 62124 h 1380971"/>
                <a:gd name="connsiteX28" fmla="*/ 2321170 w 2383434"/>
                <a:gd name="connsiteY28" fmla="*/ 44540 h 1380971"/>
                <a:gd name="connsiteX29" fmla="*/ 2180493 w 2383434"/>
                <a:gd name="connsiteY29" fmla="*/ 18163 h 1380971"/>
                <a:gd name="connsiteX30" fmla="*/ 2154116 w 2383434"/>
                <a:gd name="connsiteY30" fmla="*/ 9371 h 1380971"/>
                <a:gd name="connsiteX31" fmla="*/ 1907931 w 2383434"/>
                <a:gd name="connsiteY31" fmla="*/ 9371 h 1380971"/>
                <a:gd name="connsiteX32" fmla="*/ 1863970 w 2383434"/>
                <a:gd name="connsiteY32" fmla="*/ 18163 h 1380971"/>
                <a:gd name="connsiteX33" fmla="*/ 1802424 w 2383434"/>
                <a:gd name="connsiteY33" fmla="*/ 26955 h 1380971"/>
                <a:gd name="connsiteX34" fmla="*/ 1740877 w 2383434"/>
                <a:gd name="connsiteY34" fmla="*/ 44540 h 1380971"/>
                <a:gd name="connsiteX35" fmla="*/ 1661747 w 2383434"/>
                <a:gd name="connsiteY35" fmla="*/ 53332 h 1380971"/>
                <a:gd name="connsiteX36" fmla="*/ 1468316 w 2383434"/>
                <a:gd name="connsiteY36" fmla="*/ 70917 h 1380971"/>
                <a:gd name="connsiteX37" fmla="*/ 1371600 w 2383434"/>
                <a:gd name="connsiteY37" fmla="*/ 97294 h 1380971"/>
                <a:gd name="connsiteX38" fmla="*/ 1345224 w 2383434"/>
                <a:gd name="connsiteY38" fmla="*/ 106086 h 1380971"/>
                <a:gd name="connsiteX39" fmla="*/ 1318847 w 2383434"/>
                <a:gd name="connsiteY39" fmla="*/ 114878 h 1380971"/>
                <a:gd name="connsiteX40" fmla="*/ 1266093 w 2383434"/>
                <a:gd name="connsiteY40" fmla="*/ 141255 h 1380971"/>
                <a:gd name="connsiteX41" fmla="*/ 1230924 w 2383434"/>
                <a:gd name="connsiteY41" fmla="*/ 158840 h 1380971"/>
                <a:gd name="connsiteX42" fmla="*/ 1160585 w 2383434"/>
                <a:gd name="connsiteY42" fmla="*/ 176424 h 1380971"/>
                <a:gd name="connsiteX43" fmla="*/ 1134208 w 2383434"/>
                <a:gd name="connsiteY43" fmla="*/ 185217 h 1380971"/>
                <a:gd name="connsiteX44" fmla="*/ 1081454 w 2383434"/>
                <a:gd name="connsiteY44" fmla="*/ 220386 h 1380971"/>
                <a:gd name="connsiteX45" fmla="*/ 1046285 w 2383434"/>
                <a:gd name="connsiteY45" fmla="*/ 229178 h 1380971"/>
                <a:gd name="connsiteX46" fmla="*/ 993531 w 2383434"/>
                <a:gd name="connsiteY46" fmla="*/ 246763 h 1380971"/>
                <a:gd name="connsiteX47" fmla="*/ 940777 w 2383434"/>
                <a:gd name="connsiteY47" fmla="*/ 281932 h 1380971"/>
                <a:gd name="connsiteX48" fmla="*/ 914400 w 2383434"/>
                <a:gd name="connsiteY48" fmla="*/ 299517 h 1380971"/>
                <a:gd name="connsiteX49" fmla="*/ 870439 w 2383434"/>
                <a:gd name="connsiteY49" fmla="*/ 343478 h 1380971"/>
                <a:gd name="connsiteX50" fmla="*/ 852854 w 2383434"/>
                <a:gd name="connsiteY50" fmla="*/ 369855 h 1380971"/>
                <a:gd name="connsiteX51" fmla="*/ 800100 w 2383434"/>
                <a:gd name="connsiteY51" fmla="*/ 422609 h 1380971"/>
                <a:gd name="connsiteX52" fmla="*/ 800100 w 2383434"/>
                <a:gd name="connsiteY52" fmla="*/ 484155 h 1380971"/>
                <a:gd name="connsiteX53" fmla="*/ 747347 w 2383434"/>
                <a:gd name="connsiteY53" fmla="*/ 589663 h 1380971"/>
                <a:gd name="connsiteX54" fmla="*/ 720970 w 2383434"/>
                <a:gd name="connsiteY54" fmla="*/ 616040 h 1380971"/>
                <a:gd name="connsiteX55" fmla="*/ 694593 w 2383434"/>
                <a:gd name="connsiteY55" fmla="*/ 624832 h 1380971"/>
                <a:gd name="connsiteX56" fmla="*/ 677008 w 2383434"/>
                <a:gd name="connsiteY56" fmla="*/ 651209 h 1380971"/>
                <a:gd name="connsiteX57" fmla="*/ 650631 w 2383434"/>
                <a:gd name="connsiteY57" fmla="*/ 660001 h 1380971"/>
                <a:gd name="connsiteX58" fmla="*/ 641839 w 2383434"/>
                <a:gd name="connsiteY58" fmla="*/ 686378 h 1380971"/>
                <a:gd name="connsiteX59" fmla="*/ 615462 w 2383434"/>
                <a:gd name="connsiteY59" fmla="*/ 703963 h 1380971"/>
                <a:gd name="connsiteX60" fmla="*/ 597877 w 2383434"/>
                <a:gd name="connsiteY60" fmla="*/ 774301 h 1380971"/>
                <a:gd name="connsiteX61" fmla="*/ 589085 w 2383434"/>
                <a:gd name="connsiteY61" fmla="*/ 800678 h 1380971"/>
                <a:gd name="connsiteX62" fmla="*/ 562708 w 2383434"/>
                <a:gd name="connsiteY62" fmla="*/ 827055 h 1380971"/>
                <a:gd name="connsiteX63" fmla="*/ 501162 w 2383434"/>
                <a:gd name="connsiteY63" fmla="*/ 897394 h 1380971"/>
                <a:gd name="connsiteX64" fmla="*/ 465993 w 2383434"/>
                <a:gd name="connsiteY64" fmla="*/ 932563 h 1380971"/>
                <a:gd name="connsiteX65" fmla="*/ 439616 w 2383434"/>
                <a:gd name="connsiteY65" fmla="*/ 958940 h 1380971"/>
                <a:gd name="connsiteX66" fmla="*/ 404447 w 2383434"/>
                <a:gd name="connsiteY66" fmla="*/ 967732 h 1380971"/>
                <a:gd name="connsiteX67" fmla="*/ 307731 w 2383434"/>
                <a:gd name="connsiteY67" fmla="*/ 985317 h 1380971"/>
                <a:gd name="connsiteX68" fmla="*/ 211016 w 2383434"/>
                <a:gd name="connsiteY68" fmla="*/ 1011694 h 1380971"/>
                <a:gd name="connsiteX69" fmla="*/ 158262 w 2383434"/>
                <a:gd name="connsiteY69" fmla="*/ 1046863 h 1380971"/>
                <a:gd name="connsiteX70" fmla="*/ 105508 w 2383434"/>
                <a:gd name="connsiteY70" fmla="*/ 1082032 h 1380971"/>
                <a:gd name="connsiteX71" fmla="*/ 96716 w 2383434"/>
                <a:gd name="connsiteY71" fmla="*/ 1108409 h 1380971"/>
                <a:gd name="connsiteX72" fmla="*/ 43962 w 2383434"/>
                <a:gd name="connsiteY72" fmla="*/ 1152371 h 1380971"/>
                <a:gd name="connsiteX73" fmla="*/ 26377 w 2383434"/>
                <a:gd name="connsiteY73" fmla="*/ 1205124 h 1380971"/>
                <a:gd name="connsiteX74" fmla="*/ 0 w 2383434"/>
                <a:gd name="connsiteY74" fmla="*/ 1257878 h 1380971"/>
                <a:gd name="connsiteX75" fmla="*/ 8793 w 2383434"/>
                <a:gd name="connsiteY75" fmla="*/ 1328217 h 1380971"/>
                <a:gd name="connsiteX76" fmla="*/ 87924 w 2383434"/>
                <a:gd name="connsiteY76" fmla="*/ 1372178 h 1380971"/>
                <a:gd name="connsiteX77" fmla="*/ 360485 w 2383434"/>
                <a:gd name="connsiteY77" fmla="*/ 1380971 h 1380971"/>
                <a:gd name="connsiteX78" fmla="*/ 509954 w 2383434"/>
                <a:gd name="connsiteY78" fmla="*/ 1372178 h 1380971"/>
                <a:gd name="connsiteX79" fmla="*/ 562708 w 2383434"/>
                <a:gd name="connsiteY79" fmla="*/ 1354594 h 1380971"/>
                <a:gd name="connsiteX80" fmla="*/ 615462 w 2383434"/>
                <a:gd name="connsiteY80" fmla="*/ 1319424 h 1380971"/>
                <a:gd name="connsiteX81" fmla="*/ 668216 w 2383434"/>
                <a:gd name="connsiteY81" fmla="*/ 1275463 h 1380971"/>
                <a:gd name="connsiteX82" fmla="*/ 685800 w 2383434"/>
                <a:gd name="connsiteY82" fmla="*/ 1249086 h 1380971"/>
                <a:gd name="connsiteX83" fmla="*/ 712177 w 2383434"/>
                <a:gd name="connsiteY83" fmla="*/ 1222709 h 1380971"/>
                <a:gd name="connsiteX84" fmla="*/ 747347 w 2383434"/>
                <a:gd name="connsiteY84" fmla="*/ 1187540 h 1380971"/>
                <a:gd name="connsiteX85" fmla="*/ 773724 w 2383434"/>
                <a:gd name="connsiteY85" fmla="*/ 1169955 h 1380971"/>
                <a:gd name="connsiteX86" fmla="*/ 800100 w 2383434"/>
                <a:gd name="connsiteY86" fmla="*/ 1161163 h 1380971"/>
                <a:gd name="connsiteX87" fmla="*/ 1063870 w 2383434"/>
                <a:gd name="connsiteY87" fmla="*/ 1152371 h 1380971"/>
                <a:gd name="connsiteX88" fmla="*/ 1143000 w 2383434"/>
                <a:gd name="connsiteY88" fmla="*/ 1143578 h 1380971"/>
                <a:gd name="connsiteX89" fmla="*/ 1195754 w 2383434"/>
                <a:gd name="connsiteY89" fmla="*/ 1125994 h 1380971"/>
                <a:gd name="connsiteX90" fmla="*/ 1213339 w 2383434"/>
                <a:gd name="connsiteY90" fmla="*/ 1099617 h 1380971"/>
                <a:gd name="connsiteX91" fmla="*/ 1239716 w 2383434"/>
                <a:gd name="connsiteY91" fmla="*/ 1073240 h 1380971"/>
                <a:gd name="connsiteX92" fmla="*/ 1257300 w 2383434"/>
                <a:gd name="connsiteY92" fmla="*/ 1020486 h 1380971"/>
                <a:gd name="connsiteX93" fmla="*/ 1266093 w 2383434"/>
                <a:gd name="connsiteY93" fmla="*/ 994109 h 1380971"/>
                <a:gd name="connsiteX94" fmla="*/ 1283677 w 2383434"/>
                <a:gd name="connsiteY94" fmla="*/ 932563 h 1380971"/>
                <a:gd name="connsiteX95" fmla="*/ 1292470 w 2383434"/>
                <a:gd name="connsiteY95" fmla="*/ 844640 h 1380971"/>
                <a:gd name="connsiteX96" fmla="*/ 1301262 w 2383434"/>
                <a:gd name="connsiteY96" fmla="*/ 800678 h 1380971"/>
                <a:gd name="connsiteX97" fmla="*/ 1327639 w 2383434"/>
                <a:gd name="connsiteY97" fmla="*/ 783094 h 1380971"/>
                <a:gd name="connsiteX98" fmla="*/ 1380393 w 2383434"/>
                <a:gd name="connsiteY98" fmla="*/ 765509 h 1380971"/>
                <a:gd name="connsiteX99" fmla="*/ 1450731 w 2383434"/>
                <a:gd name="connsiteY99" fmla="*/ 774301 h 1380971"/>
                <a:gd name="connsiteX100" fmla="*/ 1503485 w 2383434"/>
                <a:gd name="connsiteY100" fmla="*/ 791886 h 1380971"/>
                <a:gd name="connsiteX101" fmla="*/ 1529862 w 2383434"/>
                <a:gd name="connsiteY101" fmla="*/ 818263 h 1380971"/>
                <a:gd name="connsiteX102" fmla="*/ 1547447 w 2383434"/>
                <a:gd name="connsiteY102" fmla="*/ 844640 h 1380971"/>
                <a:gd name="connsiteX103" fmla="*/ 1573824 w 2383434"/>
                <a:gd name="connsiteY103" fmla="*/ 862224 h 1380971"/>
                <a:gd name="connsiteX104" fmla="*/ 1591408 w 2383434"/>
                <a:gd name="connsiteY104" fmla="*/ 976524 h 1380971"/>
                <a:gd name="connsiteX105" fmla="*/ 1635370 w 2383434"/>
                <a:gd name="connsiteY105" fmla="*/ 1029278 h 1380971"/>
                <a:gd name="connsiteX106" fmla="*/ 1661747 w 2383434"/>
                <a:gd name="connsiteY106" fmla="*/ 1038071 h 1380971"/>
                <a:gd name="connsiteX107" fmla="*/ 1688124 w 2383434"/>
                <a:gd name="connsiteY107" fmla="*/ 1055655 h 1380971"/>
                <a:gd name="connsiteX108" fmla="*/ 1749670 w 2383434"/>
                <a:gd name="connsiteY108" fmla="*/ 1064448 h 1380971"/>
                <a:gd name="connsiteX109" fmla="*/ 1776047 w 2383434"/>
                <a:gd name="connsiteY109" fmla="*/ 1073240 h 1380971"/>
                <a:gd name="connsiteX110" fmla="*/ 1899139 w 2383434"/>
                <a:gd name="connsiteY110" fmla="*/ 1055655 h 1380971"/>
                <a:gd name="connsiteX111" fmla="*/ 1969477 w 2383434"/>
                <a:gd name="connsiteY111" fmla="*/ 994109 h 1380971"/>
                <a:gd name="connsiteX112" fmla="*/ 2022231 w 2383434"/>
                <a:gd name="connsiteY112" fmla="*/ 950148 h 1380971"/>
                <a:gd name="connsiteX113" fmla="*/ 2048608 w 2383434"/>
                <a:gd name="connsiteY113" fmla="*/ 941355 h 1380971"/>
                <a:gd name="connsiteX114" fmla="*/ 2031024 w 2383434"/>
                <a:gd name="connsiteY114" fmla="*/ 914978 h 1380971"/>
                <a:gd name="connsiteX115" fmla="*/ 2004647 w 2383434"/>
                <a:gd name="connsiteY115" fmla="*/ 862224 h 1380971"/>
                <a:gd name="connsiteX116" fmla="*/ 1978270 w 2383434"/>
                <a:gd name="connsiteY116" fmla="*/ 844640 h 1380971"/>
                <a:gd name="connsiteX117" fmla="*/ 1960685 w 2383434"/>
                <a:gd name="connsiteY117" fmla="*/ 818263 h 1380971"/>
                <a:gd name="connsiteX118" fmla="*/ 1934308 w 2383434"/>
                <a:gd name="connsiteY118" fmla="*/ 800678 h 1380971"/>
                <a:gd name="connsiteX119" fmla="*/ 1916724 w 2383434"/>
                <a:gd name="connsiteY119" fmla="*/ 747924 h 1380971"/>
                <a:gd name="connsiteX120" fmla="*/ 1899139 w 2383434"/>
                <a:gd name="connsiteY120" fmla="*/ 721548 h 1380971"/>
                <a:gd name="connsiteX121" fmla="*/ 1890347 w 2383434"/>
                <a:gd name="connsiteY121" fmla="*/ 695171 h 1380971"/>
                <a:gd name="connsiteX122" fmla="*/ 1846385 w 2383434"/>
                <a:gd name="connsiteY122" fmla="*/ 651209 h 1380971"/>
                <a:gd name="connsiteX123" fmla="*/ 1793631 w 2383434"/>
                <a:gd name="connsiteY123" fmla="*/ 633624 h 1380971"/>
                <a:gd name="connsiteX124" fmla="*/ 1837593 w 2383434"/>
                <a:gd name="connsiteY124" fmla="*/ 589663 h 1380971"/>
                <a:gd name="connsiteX125" fmla="*/ 1881554 w 2383434"/>
                <a:gd name="connsiteY125" fmla="*/ 545701 h 1380971"/>
                <a:gd name="connsiteX126" fmla="*/ 1881554 w 2383434"/>
                <a:gd name="connsiteY126" fmla="*/ 475363 h 1380971"/>
                <a:gd name="connsiteX127" fmla="*/ 1855177 w 2383434"/>
                <a:gd name="connsiteY127" fmla="*/ 466571 h 1380971"/>
                <a:gd name="connsiteX128" fmla="*/ 1661747 w 2383434"/>
                <a:gd name="connsiteY128" fmla="*/ 492948 h 1380971"/>
                <a:gd name="connsiteX129" fmla="*/ 1626577 w 2383434"/>
                <a:gd name="connsiteY129" fmla="*/ 501740 h 1380971"/>
                <a:gd name="connsiteX130" fmla="*/ 1573824 w 2383434"/>
                <a:gd name="connsiteY130" fmla="*/ 519324 h 1380971"/>
                <a:gd name="connsiteX131" fmla="*/ 1521070 w 2383434"/>
                <a:gd name="connsiteY131" fmla="*/ 554494 h 1380971"/>
                <a:gd name="connsiteX132" fmla="*/ 1494693 w 2383434"/>
                <a:gd name="connsiteY132" fmla="*/ 572078 h 1380971"/>
                <a:gd name="connsiteX133" fmla="*/ 1468316 w 2383434"/>
                <a:gd name="connsiteY133" fmla="*/ 580871 h 1380971"/>
                <a:gd name="connsiteX134" fmla="*/ 1441939 w 2383434"/>
                <a:gd name="connsiteY134" fmla="*/ 598455 h 1380971"/>
                <a:gd name="connsiteX135" fmla="*/ 1415562 w 2383434"/>
                <a:gd name="connsiteY135" fmla="*/ 607248 h 1380971"/>
                <a:gd name="connsiteX136" fmla="*/ 1362808 w 2383434"/>
                <a:gd name="connsiteY136" fmla="*/ 642417 h 1380971"/>
                <a:gd name="connsiteX137" fmla="*/ 1345224 w 2383434"/>
                <a:gd name="connsiteY137" fmla="*/ 668794 h 1380971"/>
                <a:gd name="connsiteX138" fmla="*/ 1292470 w 2383434"/>
                <a:gd name="connsiteY138" fmla="*/ 686378 h 1380971"/>
                <a:gd name="connsiteX139" fmla="*/ 1266093 w 2383434"/>
                <a:gd name="connsiteY139" fmla="*/ 703963 h 138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2383434" h="1380971">
                  <a:moveTo>
                    <a:pt x="1195754" y="818263"/>
                  </a:moveTo>
                  <a:cubicBezTo>
                    <a:pt x="1198685" y="803609"/>
                    <a:pt x="1199300" y="788294"/>
                    <a:pt x="1204547" y="774301"/>
                  </a:cubicBezTo>
                  <a:cubicBezTo>
                    <a:pt x="1213357" y="750807"/>
                    <a:pt x="1267770" y="699914"/>
                    <a:pt x="1274885" y="695171"/>
                  </a:cubicBezTo>
                  <a:lnTo>
                    <a:pt x="1327639" y="660001"/>
                  </a:lnTo>
                  <a:lnTo>
                    <a:pt x="1354016" y="642417"/>
                  </a:lnTo>
                  <a:cubicBezTo>
                    <a:pt x="1369822" y="618707"/>
                    <a:pt x="1374326" y="616962"/>
                    <a:pt x="1380393" y="589663"/>
                  </a:cubicBezTo>
                  <a:cubicBezTo>
                    <a:pt x="1384260" y="572260"/>
                    <a:pt x="1380340" y="552387"/>
                    <a:pt x="1389185" y="536909"/>
                  </a:cubicBezTo>
                  <a:cubicBezTo>
                    <a:pt x="1393783" y="528862"/>
                    <a:pt x="1406770" y="531048"/>
                    <a:pt x="1415562" y="528117"/>
                  </a:cubicBezTo>
                  <a:cubicBezTo>
                    <a:pt x="1457363" y="500249"/>
                    <a:pt x="1431912" y="513875"/>
                    <a:pt x="1494693" y="492948"/>
                  </a:cubicBezTo>
                  <a:lnTo>
                    <a:pt x="1521070" y="484155"/>
                  </a:lnTo>
                  <a:cubicBezTo>
                    <a:pt x="1526931" y="475363"/>
                    <a:pt x="1533928" y="467229"/>
                    <a:pt x="1538654" y="457778"/>
                  </a:cubicBezTo>
                  <a:cubicBezTo>
                    <a:pt x="1552954" y="429178"/>
                    <a:pt x="1539838" y="430217"/>
                    <a:pt x="1565031" y="405024"/>
                  </a:cubicBezTo>
                  <a:cubicBezTo>
                    <a:pt x="1588573" y="381482"/>
                    <a:pt x="1622865" y="378452"/>
                    <a:pt x="1652954" y="369855"/>
                  </a:cubicBezTo>
                  <a:cubicBezTo>
                    <a:pt x="1661865" y="367309"/>
                    <a:pt x="1670539" y="363994"/>
                    <a:pt x="1679331" y="361063"/>
                  </a:cubicBezTo>
                  <a:cubicBezTo>
                    <a:pt x="1754924" y="310667"/>
                    <a:pt x="1659281" y="371088"/>
                    <a:pt x="1732085" y="334686"/>
                  </a:cubicBezTo>
                  <a:cubicBezTo>
                    <a:pt x="1741537" y="329960"/>
                    <a:pt x="1749670" y="322963"/>
                    <a:pt x="1758462" y="317101"/>
                  </a:cubicBezTo>
                  <a:cubicBezTo>
                    <a:pt x="1761393" y="308309"/>
                    <a:pt x="1760701" y="297277"/>
                    <a:pt x="1767254" y="290724"/>
                  </a:cubicBezTo>
                  <a:cubicBezTo>
                    <a:pt x="1773807" y="284171"/>
                    <a:pt x="1785341" y="286077"/>
                    <a:pt x="1793631" y="281932"/>
                  </a:cubicBezTo>
                  <a:cubicBezTo>
                    <a:pt x="1803082" y="277206"/>
                    <a:pt x="1809482" y="265277"/>
                    <a:pt x="1820008" y="264348"/>
                  </a:cubicBezTo>
                  <a:cubicBezTo>
                    <a:pt x="1910557" y="256358"/>
                    <a:pt x="2001716" y="258486"/>
                    <a:pt x="2092570" y="255555"/>
                  </a:cubicBezTo>
                  <a:cubicBezTo>
                    <a:pt x="2110155" y="252624"/>
                    <a:pt x="2127921" y="250630"/>
                    <a:pt x="2145324" y="246763"/>
                  </a:cubicBezTo>
                  <a:cubicBezTo>
                    <a:pt x="2154371" y="244753"/>
                    <a:pt x="2162670" y="240055"/>
                    <a:pt x="2171700" y="237971"/>
                  </a:cubicBezTo>
                  <a:cubicBezTo>
                    <a:pt x="2200823" y="231250"/>
                    <a:pt x="2231269" y="229838"/>
                    <a:pt x="2259624" y="220386"/>
                  </a:cubicBezTo>
                  <a:lnTo>
                    <a:pt x="2312377" y="202801"/>
                  </a:lnTo>
                  <a:cubicBezTo>
                    <a:pt x="2335826" y="132460"/>
                    <a:pt x="2300653" y="214526"/>
                    <a:pt x="2347547" y="167632"/>
                  </a:cubicBezTo>
                  <a:cubicBezTo>
                    <a:pt x="2354100" y="161079"/>
                    <a:pt x="2352194" y="149544"/>
                    <a:pt x="2356339" y="141255"/>
                  </a:cubicBezTo>
                  <a:cubicBezTo>
                    <a:pt x="2361065" y="131803"/>
                    <a:pt x="2368062" y="123670"/>
                    <a:pt x="2373924" y="114878"/>
                  </a:cubicBezTo>
                  <a:cubicBezTo>
                    <a:pt x="2378433" y="101352"/>
                    <a:pt x="2392861" y="75650"/>
                    <a:pt x="2373924" y="62124"/>
                  </a:cubicBezTo>
                  <a:cubicBezTo>
                    <a:pt x="2358841" y="51350"/>
                    <a:pt x="2339152" y="49036"/>
                    <a:pt x="2321170" y="44540"/>
                  </a:cubicBezTo>
                  <a:cubicBezTo>
                    <a:pt x="2227908" y="21224"/>
                    <a:pt x="2274812" y="29953"/>
                    <a:pt x="2180493" y="18163"/>
                  </a:cubicBezTo>
                  <a:cubicBezTo>
                    <a:pt x="2171701" y="15232"/>
                    <a:pt x="2163234" y="11029"/>
                    <a:pt x="2154116" y="9371"/>
                  </a:cubicBezTo>
                  <a:cubicBezTo>
                    <a:pt x="2057051" y="-8278"/>
                    <a:pt x="2029115" y="3311"/>
                    <a:pt x="1907931" y="9371"/>
                  </a:cubicBezTo>
                  <a:cubicBezTo>
                    <a:pt x="1893277" y="12302"/>
                    <a:pt x="1878711" y="15706"/>
                    <a:pt x="1863970" y="18163"/>
                  </a:cubicBezTo>
                  <a:cubicBezTo>
                    <a:pt x="1843528" y="21570"/>
                    <a:pt x="1822745" y="22891"/>
                    <a:pt x="1802424" y="26955"/>
                  </a:cubicBezTo>
                  <a:cubicBezTo>
                    <a:pt x="1725812" y="42278"/>
                    <a:pt x="1835590" y="29969"/>
                    <a:pt x="1740877" y="44540"/>
                  </a:cubicBezTo>
                  <a:cubicBezTo>
                    <a:pt x="1714647" y="48575"/>
                    <a:pt x="1688081" y="50040"/>
                    <a:pt x="1661747" y="53332"/>
                  </a:cubicBezTo>
                  <a:cubicBezTo>
                    <a:pt x="1524390" y="70501"/>
                    <a:pt x="1689322" y="56182"/>
                    <a:pt x="1468316" y="70917"/>
                  </a:cubicBezTo>
                  <a:cubicBezTo>
                    <a:pt x="1406177" y="83344"/>
                    <a:pt x="1438532" y="74983"/>
                    <a:pt x="1371600" y="97294"/>
                  </a:cubicBezTo>
                  <a:lnTo>
                    <a:pt x="1345224" y="106086"/>
                  </a:lnTo>
                  <a:lnTo>
                    <a:pt x="1318847" y="114878"/>
                  </a:lnTo>
                  <a:cubicBezTo>
                    <a:pt x="1268155" y="148673"/>
                    <a:pt x="1317057" y="119413"/>
                    <a:pt x="1266093" y="141255"/>
                  </a:cubicBezTo>
                  <a:cubicBezTo>
                    <a:pt x="1254046" y="146418"/>
                    <a:pt x="1243358" y="154695"/>
                    <a:pt x="1230924" y="158840"/>
                  </a:cubicBezTo>
                  <a:cubicBezTo>
                    <a:pt x="1207996" y="166482"/>
                    <a:pt x="1183512" y="168781"/>
                    <a:pt x="1160585" y="176424"/>
                  </a:cubicBezTo>
                  <a:cubicBezTo>
                    <a:pt x="1151793" y="179355"/>
                    <a:pt x="1142310" y="180716"/>
                    <a:pt x="1134208" y="185217"/>
                  </a:cubicBezTo>
                  <a:cubicBezTo>
                    <a:pt x="1115734" y="195481"/>
                    <a:pt x="1101957" y="215260"/>
                    <a:pt x="1081454" y="220386"/>
                  </a:cubicBezTo>
                  <a:cubicBezTo>
                    <a:pt x="1069731" y="223317"/>
                    <a:pt x="1057859" y="225706"/>
                    <a:pt x="1046285" y="229178"/>
                  </a:cubicBezTo>
                  <a:cubicBezTo>
                    <a:pt x="1028531" y="234504"/>
                    <a:pt x="993531" y="246763"/>
                    <a:pt x="993531" y="246763"/>
                  </a:cubicBezTo>
                  <a:lnTo>
                    <a:pt x="940777" y="281932"/>
                  </a:lnTo>
                  <a:lnTo>
                    <a:pt x="914400" y="299517"/>
                  </a:lnTo>
                  <a:cubicBezTo>
                    <a:pt x="867512" y="369852"/>
                    <a:pt x="929051" y="284867"/>
                    <a:pt x="870439" y="343478"/>
                  </a:cubicBezTo>
                  <a:cubicBezTo>
                    <a:pt x="862967" y="350950"/>
                    <a:pt x="859874" y="361957"/>
                    <a:pt x="852854" y="369855"/>
                  </a:cubicBezTo>
                  <a:cubicBezTo>
                    <a:pt x="836332" y="388442"/>
                    <a:pt x="800100" y="422609"/>
                    <a:pt x="800100" y="422609"/>
                  </a:cubicBezTo>
                  <a:cubicBezTo>
                    <a:pt x="770553" y="511255"/>
                    <a:pt x="811140" y="373754"/>
                    <a:pt x="800100" y="484155"/>
                  </a:cubicBezTo>
                  <a:cubicBezTo>
                    <a:pt x="796922" y="515938"/>
                    <a:pt x="768753" y="568257"/>
                    <a:pt x="747347" y="589663"/>
                  </a:cubicBezTo>
                  <a:cubicBezTo>
                    <a:pt x="738555" y="598455"/>
                    <a:pt x="731316" y="609143"/>
                    <a:pt x="720970" y="616040"/>
                  </a:cubicBezTo>
                  <a:cubicBezTo>
                    <a:pt x="713259" y="621181"/>
                    <a:pt x="703385" y="621901"/>
                    <a:pt x="694593" y="624832"/>
                  </a:cubicBezTo>
                  <a:cubicBezTo>
                    <a:pt x="688731" y="633624"/>
                    <a:pt x="685260" y="644608"/>
                    <a:pt x="677008" y="651209"/>
                  </a:cubicBezTo>
                  <a:cubicBezTo>
                    <a:pt x="669771" y="656999"/>
                    <a:pt x="657184" y="653448"/>
                    <a:pt x="650631" y="660001"/>
                  </a:cubicBezTo>
                  <a:cubicBezTo>
                    <a:pt x="644078" y="666554"/>
                    <a:pt x="647629" y="679141"/>
                    <a:pt x="641839" y="686378"/>
                  </a:cubicBezTo>
                  <a:cubicBezTo>
                    <a:pt x="635238" y="694630"/>
                    <a:pt x="624254" y="698101"/>
                    <a:pt x="615462" y="703963"/>
                  </a:cubicBezTo>
                  <a:cubicBezTo>
                    <a:pt x="609600" y="727409"/>
                    <a:pt x="605519" y="751373"/>
                    <a:pt x="597877" y="774301"/>
                  </a:cubicBezTo>
                  <a:cubicBezTo>
                    <a:pt x="594946" y="783093"/>
                    <a:pt x="594226" y="792967"/>
                    <a:pt x="589085" y="800678"/>
                  </a:cubicBezTo>
                  <a:cubicBezTo>
                    <a:pt x="582188" y="811024"/>
                    <a:pt x="570342" y="817240"/>
                    <a:pt x="562708" y="827055"/>
                  </a:cubicBezTo>
                  <a:cubicBezTo>
                    <a:pt x="507474" y="898071"/>
                    <a:pt x="552225" y="863351"/>
                    <a:pt x="501162" y="897394"/>
                  </a:cubicBezTo>
                  <a:cubicBezTo>
                    <a:pt x="484415" y="947636"/>
                    <a:pt x="506186" y="905768"/>
                    <a:pt x="465993" y="932563"/>
                  </a:cubicBezTo>
                  <a:cubicBezTo>
                    <a:pt x="455647" y="939460"/>
                    <a:pt x="450412" y="952771"/>
                    <a:pt x="439616" y="958940"/>
                  </a:cubicBezTo>
                  <a:cubicBezTo>
                    <a:pt x="429124" y="964935"/>
                    <a:pt x="416066" y="964412"/>
                    <a:pt x="404447" y="967732"/>
                  </a:cubicBezTo>
                  <a:cubicBezTo>
                    <a:pt x="341196" y="985803"/>
                    <a:pt x="424127" y="970766"/>
                    <a:pt x="307731" y="985317"/>
                  </a:cubicBezTo>
                  <a:cubicBezTo>
                    <a:pt x="240800" y="1007627"/>
                    <a:pt x="273153" y="999266"/>
                    <a:pt x="211016" y="1011694"/>
                  </a:cubicBezTo>
                  <a:cubicBezTo>
                    <a:pt x="193431" y="1023417"/>
                    <a:pt x="173206" y="1031919"/>
                    <a:pt x="158262" y="1046863"/>
                  </a:cubicBezTo>
                  <a:cubicBezTo>
                    <a:pt x="125332" y="1079793"/>
                    <a:pt x="143681" y="1069308"/>
                    <a:pt x="105508" y="1082032"/>
                  </a:cubicBezTo>
                  <a:cubicBezTo>
                    <a:pt x="102577" y="1090824"/>
                    <a:pt x="101857" y="1100698"/>
                    <a:pt x="96716" y="1108409"/>
                  </a:cubicBezTo>
                  <a:cubicBezTo>
                    <a:pt x="83177" y="1128718"/>
                    <a:pt x="63425" y="1139396"/>
                    <a:pt x="43962" y="1152371"/>
                  </a:cubicBezTo>
                  <a:cubicBezTo>
                    <a:pt x="38100" y="1169955"/>
                    <a:pt x="36658" y="1189701"/>
                    <a:pt x="26377" y="1205124"/>
                  </a:cubicBezTo>
                  <a:cubicBezTo>
                    <a:pt x="3652" y="1239213"/>
                    <a:pt x="12135" y="1221476"/>
                    <a:pt x="0" y="1257878"/>
                  </a:cubicBezTo>
                  <a:cubicBezTo>
                    <a:pt x="2931" y="1281324"/>
                    <a:pt x="718" y="1306011"/>
                    <a:pt x="8793" y="1328217"/>
                  </a:cubicBezTo>
                  <a:cubicBezTo>
                    <a:pt x="18056" y="1353689"/>
                    <a:pt x="68424" y="1371549"/>
                    <a:pt x="87924" y="1372178"/>
                  </a:cubicBezTo>
                  <a:lnTo>
                    <a:pt x="360485" y="1380971"/>
                  </a:lnTo>
                  <a:cubicBezTo>
                    <a:pt x="410308" y="1378040"/>
                    <a:pt x="460464" y="1378633"/>
                    <a:pt x="509954" y="1372178"/>
                  </a:cubicBezTo>
                  <a:cubicBezTo>
                    <a:pt x="528334" y="1369781"/>
                    <a:pt x="562708" y="1354594"/>
                    <a:pt x="562708" y="1354594"/>
                  </a:cubicBezTo>
                  <a:cubicBezTo>
                    <a:pt x="580293" y="1342871"/>
                    <a:pt x="600518" y="1334368"/>
                    <a:pt x="615462" y="1319424"/>
                  </a:cubicBezTo>
                  <a:cubicBezTo>
                    <a:pt x="649311" y="1285576"/>
                    <a:pt x="631493" y="1299945"/>
                    <a:pt x="668216" y="1275463"/>
                  </a:cubicBezTo>
                  <a:cubicBezTo>
                    <a:pt x="674077" y="1266671"/>
                    <a:pt x="679035" y="1257204"/>
                    <a:pt x="685800" y="1249086"/>
                  </a:cubicBezTo>
                  <a:cubicBezTo>
                    <a:pt x="693760" y="1239534"/>
                    <a:pt x="705280" y="1233055"/>
                    <a:pt x="712177" y="1222709"/>
                  </a:cubicBezTo>
                  <a:cubicBezTo>
                    <a:pt x="738973" y="1182516"/>
                    <a:pt x="697106" y="1204286"/>
                    <a:pt x="747347" y="1187540"/>
                  </a:cubicBezTo>
                  <a:cubicBezTo>
                    <a:pt x="756139" y="1181678"/>
                    <a:pt x="764273" y="1174681"/>
                    <a:pt x="773724" y="1169955"/>
                  </a:cubicBezTo>
                  <a:cubicBezTo>
                    <a:pt x="782013" y="1165810"/>
                    <a:pt x="790849" y="1161724"/>
                    <a:pt x="800100" y="1161163"/>
                  </a:cubicBezTo>
                  <a:cubicBezTo>
                    <a:pt x="887911" y="1155841"/>
                    <a:pt x="975947" y="1155302"/>
                    <a:pt x="1063870" y="1152371"/>
                  </a:cubicBezTo>
                  <a:cubicBezTo>
                    <a:pt x="1090247" y="1149440"/>
                    <a:pt x="1116976" y="1148783"/>
                    <a:pt x="1143000" y="1143578"/>
                  </a:cubicBezTo>
                  <a:cubicBezTo>
                    <a:pt x="1161176" y="1139943"/>
                    <a:pt x="1195754" y="1125994"/>
                    <a:pt x="1195754" y="1125994"/>
                  </a:cubicBezTo>
                  <a:cubicBezTo>
                    <a:pt x="1201616" y="1117202"/>
                    <a:pt x="1206574" y="1107735"/>
                    <a:pt x="1213339" y="1099617"/>
                  </a:cubicBezTo>
                  <a:cubicBezTo>
                    <a:pt x="1221299" y="1090065"/>
                    <a:pt x="1233677" y="1084110"/>
                    <a:pt x="1239716" y="1073240"/>
                  </a:cubicBezTo>
                  <a:cubicBezTo>
                    <a:pt x="1248718" y="1057037"/>
                    <a:pt x="1251438" y="1038071"/>
                    <a:pt x="1257300" y="1020486"/>
                  </a:cubicBezTo>
                  <a:cubicBezTo>
                    <a:pt x="1260231" y="1011694"/>
                    <a:pt x="1263845" y="1003100"/>
                    <a:pt x="1266093" y="994109"/>
                  </a:cubicBezTo>
                  <a:cubicBezTo>
                    <a:pt x="1277133" y="949949"/>
                    <a:pt x="1271064" y="970404"/>
                    <a:pt x="1283677" y="932563"/>
                  </a:cubicBezTo>
                  <a:cubicBezTo>
                    <a:pt x="1286608" y="903255"/>
                    <a:pt x="1288577" y="873835"/>
                    <a:pt x="1292470" y="844640"/>
                  </a:cubicBezTo>
                  <a:cubicBezTo>
                    <a:pt x="1294445" y="829827"/>
                    <a:pt x="1293848" y="813653"/>
                    <a:pt x="1301262" y="800678"/>
                  </a:cubicBezTo>
                  <a:cubicBezTo>
                    <a:pt x="1306505" y="791503"/>
                    <a:pt x="1317983" y="787386"/>
                    <a:pt x="1327639" y="783094"/>
                  </a:cubicBezTo>
                  <a:cubicBezTo>
                    <a:pt x="1344577" y="775566"/>
                    <a:pt x="1380393" y="765509"/>
                    <a:pt x="1380393" y="765509"/>
                  </a:cubicBezTo>
                  <a:cubicBezTo>
                    <a:pt x="1403839" y="768440"/>
                    <a:pt x="1427627" y="769350"/>
                    <a:pt x="1450731" y="774301"/>
                  </a:cubicBezTo>
                  <a:cubicBezTo>
                    <a:pt x="1468855" y="778185"/>
                    <a:pt x="1503485" y="791886"/>
                    <a:pt x="1503485" y="791886"/>
                  </a:cubicBezTo>
                  <a:cubicBezTo>
                    <a:pt x="1512277" y="800678"/>
                    <a:pt x="1521902" y="808711"/>
                    <a:pt x="1529862" y="818263"/>
                  </a:cubicBezTo>
                  <a:cubicBezTo>
                    <a:pt x="1536627" y="826381"/>
                    <a:pt x="1539975" y="837168"/>
                    <a:pt x="1547447" y="844640"/>
                  </a:cubicBezTo>
                  <a:cubicBezTo>
                    <a:pt x="1554919" y="852112"/>
                    <a:pt x="1565032" y="856363"/>
                    <a:pt x="1573824" y="862224"/>
                  </a:cubicBezTo>
                  <a:cubicBezTo>
                    <a:pt x="1574501" y="866966"/>
                    <a:pt x="1588358" y="967374"/>
                    <a:pt x="1591408" y="976524"/>
                  </a:cubicBezTo>
                  <a:cubicBezTo>
                    <a:pt x="1596042" y="990426"/>
                    <a:pt x="1624876" y="1022282"/>
                    <a:pt x="1635370" y="1029278"/>
                  </a:cubicBezTo>
                  <a:cubicBezTo>
                    <a:pt x="1643081" y="1034419"/>
                    <a:pt x="1653457" y="1033926"/>
                    <a:pt x="1661747" y="1038071"/>
                  </a:cubicBezTo>
                  <a:cubicBezTo>
                    <a:pt x="1671198" y="1042797"/>
                    <a:pt x="1678003" y="1052619"/>
                    <a:pt x="1688124" y="1055655"/>
                  </a:cubicBezTo>
                  <a:cubicBezTo>
                    <a:pt x="1707974" y="1061610"/>
                    <a:pt x="1729155" y="1061517"/>
                    <a:pt x="1749670" y="1064448"/>
                  </a:cubicBezTo>
                  <a:cubicBezTo>
                    <a:pt x="1758462" y="1067379"/>
                    <a:pt x="1766779" y="1073240"/>
                    <a:pt x="1776047" y="1073240"/>
                  </a:cubicBezTo>
                  <a:cubicBezTo>
                    <a:pt x="1853101" y="1073240"/>
                    <a:pt x="1850324" y="1071928"/>
                    <a:pt x="1899139" y="1055655"/>
                  </a:cubicBezTo>
                  <a:cubicBezTo>
                    <a:pt x="1948963" y="980920"/>
                    <a:pt x="1866900" y="1096686"/>
                    <a:pt x="1969477" y="994109"/>
                  </a:cubicBezTo>
                  <a:cubicBezTo>
                    <a:pt x="1988924" y="974662"/>
                    <a:pt x="1997747" y="962390"/>
                    <a:pt x="2022231" y="950148"/>
                  </a:cubicBezTo>
                  <a:cubicBezTo>
                    <a:pt x="2030521" y="946003"/>
                    <a:pt x="2039816" y="944286"/>
                    <a:pt x="2048608" y="941355"/>
                  </a:cubicBezTo>
                  <a:cubicBezTo>
                    <a:pt x="2042747" y="932563"/>
                    <a:pt x="2035750" y="924429"/>
                    <a:pt x="2031024" y="914978"/>
                  </a:cubicBezTo>
                  <a:cubicBezTo>
                    <a:pt x="2016724" y="886378"/>
                    <a:pt x="2029840" y="887417"/>
                    <a:pt x="2004647" y="862224"/>
                  </a:cubicBezTo>
                  <a:cubicBezTo>
                    <a:pt x="1997175" y="854752"/>
                    <a:pt x="1987062" y="850501"/>
                    <a:pt x="1978270" y="844640"/>
                  </a:cubicBezTo>
                  <a:cubicBezTo>
                    <a:pt x="1972408" y="835848"/>
                    <a:pt x="1968157" y="825735"/>
                    <a:pt x="1960685" y="818263"/>
                  </a:cubicBezTo>
                  <a:cubicBezTo>
                    <a:pt x="1953213" y="810791"/>
                    <a:pt x="1939908" y="809639"/>
                    <a:pt x="1934308" y="800678"/>
                  </a:cubicBezTo>
                  <a:cubicBezTo>
                    <a:pt x="1924484" y="784960"/>
                    <a:pt x="1927006" y="763346"/>
                    <a:pt x="1916724" y="747924"/>
                  </a:cubicBezTo>
                  <a:lnTo>
                    <a:pt x="1899139" y="721548"/>
                  </a:lnTo>
                  <a:cubicBezTo>
                    <a:pt x="1896208" y="712756"/>
                    <a:pt x="1894492" y="703460"/>
                    <a:pt x="1890347" y="695171"/>
                  </a:cubicBezTo>
                  <a:cubicBezTo>
                    <a:pt x="1879462" y="673400"/>
                    <a:pt x="1868993" y="661257"/>
                    <a:pt x="1846385" y="651209"/>
                  </a:cubicBezTo>
                  <a:cubicBezTo>
                    <a:pt x="1829447" y="643681"/>
                    <a:pt x="1793631" y="633624"/>
                    <a:pt x="1793631" y="633624"/>
                  </a:cubicBezTo>
                  <a:cubicBezTo>
                    <a:pt x="1840529" y="563281"/>
                    <a:pt x="1778972" y="648285"/>
                    <a:pt x="1837593" y="589663"/>
                  </a:cubicBezTo>
                  <a:cubicBezTo>
                    <a:pt x="1896208" y="531047"/>
                    <a:pt x="1811215" y="592595"/>
                    <a:pt x="1881554" y="545701"/>
                  </a:cubicBezTo>
                  <a:cubicBezTo>
                    <a:pt x="1889955" y="520500"/>
                    <a:pt x="1900417" y="503657"/>
                    <a:pt x="1881554" y="475363"/>
                  </a:cubicBezTo>
                  <a:cubicBezTo>
                    <a:pt x="1876413" y="467652"/>
                    <a:pt x="1863969" y="469502"/>
                    <a:pt x="1855177" y="466571"/>
                  </a:cubicBezTo>
                  <a:cubicBezTo>
                    <a:pt x="1763275" y="474229"/>
                    <a:pt x="1747528" y="471504"/>
                    <a:pt x="1661747" y="492948"/>
                  </a:cubicBezTo>
                  <a:cubicBezTo>
                    <a:pt x="1650024" y="495879"/>
                    <a:pt x="1638151" y="498268"/>
                    <a:pt x="1626577" y="501740"/>
                  </a:cubicBezTo>
                  <a:cubicBezTo>
                    <a:pt x="1608823" y="507066"/>
                    <a:pt x="1573824" y="519324"/>
                    <a:pt x="1573824" y="519324"/>
                  </a:cubicBezTo>
                  <a:lnTo>
                    <a:pt x="1521070" y="554494"/>
                  </a:lnTo>
                  <a:cubicBezTo>
                    <a:pt x="1512278" y="560355"/>
                    <a:pt x="1504718" y="568736"/>
                    <a:pt x="1494693" y="572078"/>
                  </a:cubicBezTo>
                  <a:cubicBezTo>
                    <a:pt x="1485901" y="575009"/>
                    <a:pt x="1476606" y="576726"/>
                    <a:pt x="1468316" y="580871"/>
                  </a:cubicBezTo>
                  <a:cubicBezTo>
                    <a:pt x="1458865" y="585597"/>
                    <a:pt x="1451390" y="593729"/>
                    <a:pt x="1441939" y="598455"/>
                  </a:cubicBezTo>
                  <a:cubicBezTo>
                    <a:pt x="1433649" y="602600"/>
                    <a:pt x="1423664" y="602747"/>
                    <a:pt x="1415562" y="607248"/>
                  </a:cubicBezTo>
                  <a:cubicBezTo>
                    <a:pt x="1397088" y="617512"/>
                    <a:pt x="1362808" y="642417"/>
                    <a:pt x="1362808" y="642417"/>
                  </a:cubicBezTo>
                  <a:cubicBezTo>
                    <a:pt x="1356947" y="651209"/>
                    <a:pt x="1354185" y="663194"/>
                    <a:pt x="1345224" y="668794"/>
                  </a:cubicBezTo>
                  <a:cubicBezTo>
                    <a:pt x="1329506" y="678618"/>
                    <a:pt x="1292470" y="686378"/>
                    <a:pt x="1292470" y="686378"/>
                  </a:cubicBezTo>
                  <a:lnTo>
                    <a:pt x="1266093" y="703963"/>
                  </a:lnTo>
                </a:path>
              </a:pathLst>
            </a:custGeom>
            <a:solidFill>
              <a:srgbClr val="EC76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0" name="Freeform 39"/>
            <p:cNvSpPr/>
            <p:nvPr/>
          </p:nvSpPr>
          <p:spPr>
            <a:xfrm>
              <a:off x="6248206" y="3634552"/>
              <a:ext cx="168325" cy="439689"/>
            </a:xfrm>
            <a:custGeom>
              <a:avLst/>
              <a:gdLst>
                <a:gd name="connsiteX0" fmla="*/ 70339 w 168072"/>
                <a:gd name="connsiteY0" fmla="*/ 35169 h 439615"/>
                <a:gd name="connsiteX1" fmla="*/ 70339 w 168072"/>
                <a:gd name="connsiteY1" fmla="*/ 193430 h 439615"/>
                <a:gd name="connsiteX2" fmla="*/ 52754 w 168072"/>
                <a:gd name="connsiteY2" fmla="*/ 281353 h 439615"/>
                <a:gd name="connsiteX3" fmla="*/ 35170 w 168072"/>
                <a:gd name="connsiteY3" fmla="*/ 307730 h 439615"/>
                <a:gd name="connsiteX4" fmla="*/ 0 w 168072"/>
                <a:gd name="connsiteY4" fmla="*/ 386861 h 439615"/>
                <a:gd name="connsiteX5" fmla="*/ 52754 w 168072"/>
                <a:gd name="connsiteY5" fmla="*/ 404446 h 439615"/>
                <a:gd name="connsiteX6" fmla="*/ 96716 w 168072"/>
                <a:gd name="connsiteY6" fmla="*/ 439615 h 439615"/>
                <a:gd name="connsiteX7" fmla="*/ 123093 w 168072"/>
                <a:gd name="connsiteY7" fmla="*/ 422030 h 439615"/>
                <a:gd name="connsiteX8" fmla="*/ 158262 w 168072"/>
                <a:gd name="connsiteY8" fmla="*/ 369277 h 439615"/>
                <a:gd name="connsiteX9" fmla="*/ 158262 w 168072"/>
                <a:gd name="connsiteY9" fmla="*/ 290146 h 439615"/>
                <a:gd name="connsiteX10" fmla="*/ 140677 w 168072"/>
                <a:gd name="connsiteY10" fmla="*/ 237392 h 439615"/>
                <a:gd name="connsiteX11" fmla="*/ 158262 w 168072"/>
                <a:gd name="connsiteY11" fmla="*/ 184638 h 439615"/>
                <a:gd name="connsiteX12" fmla="*/ 167054 w 168072"/>
                <a:gd name="connsiteY12" fmla="*/ 158261 h 439615"/>
                <a:gd name="connsiteX13" fmla="*/ 140677 w 168072"/>
                <a:gd name="connsiteY13" fmla="*/ 35169 h 439615"/>
                <a:gd name="connsiteX14" fmla="*/ 87923 w 168072"/>
                <a:gd name="connsiteY14" fmla="*/ 0 h 439615"/>
                <a:gd name="connsiteX15" fmla="*/ 70339 w 168072"/>
                <a:gd name="connsiteY15" fmla="*/ 35169 h 43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072" h="439615">
                  <a:moveTo>
                    <a:pt x="70339" y="35169"/>
                  </a:moveTo>
                  <a:cubicBezTo>
                    <a:pt x="85848" y="112714"/>
                    <a:pt x="82265" y="74168"/>
                    <a:pt x="70339" y="193430"/>
                  </a:cubicBezTo>
                  <a:cubicBezTo>
                    <a:pt x="68313" y="213691"/>
                    <a:pt x="64489" y="257883"/>
                    <a:pt x="52754" y="281353"/>
                  </a:cubicBezTo>
                  <a:cubicBezTo>
                    <a:pt x="48028" y="290804"/>
                    <a:pt x="39462" y="298074"/>
                    <a:pt x="35170" y="307730"/>
                  </a:cubicBezTo>
                  <a:cubicBezTo>
                    <a:pt x="-6680" y="401893"/>
                    <a:pt x="39795" y="327170"/>
                    <a:pt x="0" y="386861"/>
                  </a:cubicBezTo>
                  <a:cubicBezTo>
                    <a:pt x="17585" y="392723"/>
                    <a:pt x="42472" y="389023"/>
                    <a:pt x="52754" y="404446"/>
                  </a:cubicBezTo>
                  <a:cubicBezTo>
                    <a:pt x="75480" y="438534"/>
                    <a:pt x="60314" y="427481"/>
                    <a:pt x="96716" y="439615"/>
                  </a:cubicBezTo>
                  <a:cubicBezTo>
                    <a:pt x="105508" y="433753"/>
                    <a:pt x="116134" y="429983"/>
                    <a:pt x="123093" y="422030"/>
                  </a:cubicBezTo>
                  <a:cubicBezTo>
                    <a:pt x="137010" y="406125"/>
                    <a:pt x="158262" y="369277"/>
                    <a:pt x="158262" y="369277"/>
                  </a:cubicBezTo>
                  <a:cubicBezTo>
                    <a:pt x="171159" y="330585"/>
                    <a:pt x="171525" y="343199"/>
                    <a:pt x="158262" y="290146"/>
                  </a:cubicBezTo>
                  <a:cubicBezTo>
                    <a:pt x="153766" y="272164"/>
                    <a:pt x="140677" y="237392"/>
                    <a:pt x="140677" y="237392"/>
                  </a:cubicBezTo>
                  <a:lnTo>
                    <a:pt x="158262" y="184638"/>
                  </a:lnTo>
                  <a:lnTo>
                    <a:pt x="167054" y="158261"/>
                  </a:lnTo>
                  <a:cubicBezTo>
                    <a:pt x="164026" y="124949"/>
                    <a:pt x="174025" y="64348"/>
                    <a:pt x="140677" y="35169"/>
                  </a:cubicBezTo>
                  <a:cubicBezTo>
                    <a:pt x="124772" y="21252"/>
                    <a:pt x="87923" y="0"/>
                    <a:pt x="87923" y="0"/>
                  </a:cubicBezTo>
                  <a:lnTo>
                    <a:pt x="70339" y="35169"/>
                  </a:lnTo>
                  <a:close/>
                </a:path>
              </a:pathLst>
            </a:custGeom>
            <a:solidFill>
              <a:srgbClr val="EC76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sp>
        <p:nvSpPr>
          <p:cNvPr id="42" name="TextBox 41"/>
          <p:cNvSpPr txBox="1"/>
          <p:nvPr/>
        </p:nvSpPr>
        <p:spPr>
          <a:xfrm>
            <a:off x="1475656" y="5805264"/>
            <a:ext cx="6120680" cy="707886"/>
          </a:xfrm>
          <a:prstGeom prst="rect">
            <a:avLst/>
          </a:prstGeom>
          <a:solidFill>
            <a:srgbClr val="92D050"/>
          </a:solidFill>
          <a:ln w="38100">
            <a:solidFill>
              <a:schemeClr val="tx1"/>
            </a:solidFill>
          </a:ln>
        </p:spPr>
        <p:txBody>
          <a:bodyPr wrap="square" rtlCol="0">
            <a:spAutoFit/>
          </a:bodyPr>
          <a:lstStyle/>
          <a:p>
            <a:r>
              <a:rPr lang="en-CA" sz="4000" b="1" dirty="0" smtClean="0"/>
              <a:t>Foliage protection Strategy</a:t>
            </a:r>
            <a:endParaRPr lang="en-CA" sz="4000" b="1" dirty="0"/>
          </a:p>
        </p:txBody>
      </p:sp>
    </p:spTree>
    <p:extLst>
      <p:ext uri="{BB962C8B-B14F-4D97-AF65-F5344CB8AC3E}">
        <p14:creationId xmlns:p14="http://schemas.microsoft.com/office/powerpoint/2010/main" val="3348603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6097"/>
                                        </p:tgtEl>
                                        <p:attrNameLst>
                                          <p:attrName>style.visibility</p:attrName>
                                        </p:attrNameLst>
                                      </p:cBhvr>
                                      <p:to>
                                        <p:strVal val="visible"/>
                                      </p:to>
                                    </p:set>
                                    <p:animEffect transition="in" filter="blinds(horizontal)">
                                      <p:cBhvr>
                                        <p:cTn id="7" dur="500"/>
                                        <p:tgtEl>
                                          <p:spTgt spid="460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3"/>
          <p:cNvSpPr txBox="1">
            <a:spLocks noChangeArrowheads="1"/>
          </p:cNvSpPr>
          <p:nvPr/>
        </p:nvSpPr>
        <p:spPr bwMode="auto">
          <a:xfrm>
            <a:off x="539750" y="476250"/>
            <a:ext cx="4902304"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r>
              <a:rPr lang="en-CA" sz="3500" b="1" dirty="0"/>
              <a:t>Epicentre </a:t>
            </a:r>
            <a:r>
              <a:rPr lang="en-CA" sz="3500" b="1" dirty="0" smtClean="0"/>
              <a:t>Hypothesis</a:t>
            </a:r>
            <a:r>
              <a:rPr lang="en-CA" sz="3500" dirty="0" smtClean="0"/>
              <a:t> </a:t>
            </a:r>
            <a:endParaRPr lang="en-CA" sz="3500" dirty="0"/>
          </a:p>
        </p:txBody>
      </p:sp>
      <p:pic>
        <p:nvPicPr>
          <p:cNvPr id="13315" name="Picture 2" descr="image_maps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56792"/>
            <a:ext cx="6172200" cy="3963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4" name="Group 23"/>
          <p:cNvGrpSpPr>
            <a:grpSpLocks/>
          </p:cNvGrpSpPr>
          <p:nvPr/>
        </p:nvGrpSpPr>
        <p:grpSpPr bwMode="auto">
          <a:xfrm>
            <a:off x="5002213" y="3722142"/>
            <a:ext cx="304800" cy="280988"/>
            <a:chOff x="4991832" y="3934726"/>
            <a:chExt cx="304320" cy="281352"/>
          </a:xfrm>
        </p:grpSpPr>
        <p:sp>
          <p:nvSpPr>
            <p:cNvPr id="25" name="Freeform 24"/>
            <p:cNvSpPr/>
            <p:nvPr/>
          </p:nvSpPr>
          <p:spPr>
            <a:xfrm>
              <a:off x="5067912" y="4004666"/>
              <a:ext cx="152160" cy="141471"/>
            </a:xfrm>
            <a:custGeom>
              <a:avLst/>
              <a:gdLst>
                <a:gd name="connsiteX0" fmla="*/ 149469 w 152160"/>
                <a:gd name="connsiteY0" fmla="*/ 87923 h 140676"/>
                <a:gd name="connsiteX1" fmla="*/ 140677 w 152160"/>
                <a:gd name="connsiteY1" fmla="*/ 43961 h 140676"/>
                <a:gd name="connsiteX2" fmla="*/ 131884 w 152160"/>
                <a:gd name="connsiteY2" fmla="*/ 17584 h 140676"/>
                <a:gd name="connsiteX3" fmla="*/ 79131 w 152160"/>
                <a:gd name="connsiteY3" fmla="*/ 0 h 140676"/>
                <a:gd name="connsiteX4" fmla="*/ 17584 w 152160"/>
                <a:gd name="connsiteY4" fmla="*/ 26376 h 140676"/>
                <a:gd name="connsiteX5" fmla="*/ 0 w 152160"/>
                <a:gd name="connsiteY5" fmla="*/ 52753 h 140676"/>
                <a:gd name="connsiteX6" fmla="*/ 17584 w 152160"/>
                <a:gd name="connsiteY6" fmla="*/ 123092 h 140676"/>
                <a:gd name="connsiteX7" fmla="*/ 43961 w 152160"/>
                <a:gd name="connsiteY7" fmla="*/ 140676 h 140676"/>
                <a:gd name="connsiteX8" fmla="*/ 149469 w 152160"/>
                <a:gd name="connsiteY8" fmla="*/ 114300 h 140676"/>
                <a:gd name="connsiteX9" fmla="*/ 149469 w 152160"/>
                <a:gd name="connsiteY9" fmla="*/ 87923 h 14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0" h="140676">
                  <a:moveTo>
                    <a:pt x="149469" y="87923"/>
                  </a:moveTo>
                  <a:cubicBezTo>
                    <a:pt x="148004" y="76200"/>
                    <a:pt x="144302" y="58459"/>
                    <a:pt x="140677" y="43961"/>
                  </a:cubicBezTo>
                  <a:cubicBezTo>
                    <a:pt x="138429" y="34970"/>
                    <a:pt x="139426" y="22971"/>
                    <a:pt x="131884" y="17584"/>
                  </a:cubicBezTo>
                  <a:cubicBezTo>
                    <a:pt x="116801" y="6811"/>
                    <a:pt x="79131" y="0"/>
                    <a:pt x="79131" y="0"/>
                  </a:cubicBezTo>
                  <a:cubicBezTo>
                    <a:pt x="52227" y="6726"/>
                    <a:pt x="37823" y="6137"/>
                    <a:pt x="17584" y="26376"/>
                  </a:cubicBezTo>
                  <a:cubicBezTo>
                    <a:pt x="10112" y="33848"/>
                    <a:pt x="5861" y="43961"/>
                    <a:pt x="0" y="52753"/>
                  </a:cubicBezTo>
                  <a:cubicBezTo>
                    <a:pt x="438" y="54941"/>
                    <a:pt x="10375" y="114080"/>
                    <a:pt x="17584" y="123092"/>
                  </a:cubicBezTo>
                  <a:cubicBezTo>
                    <a:pt x="24185" y="131343"/>
                    <a:pt x="35169" y="134815"/>
                    <a:pt x="43961" y="140676"/>
                  </a:cubicBezTo>
                  <a:cubicBezTo>
                    <a:pt x="47682" y="140263"/>
                    <a:pt x="135217" y="142804"/>
                    <a:pt x="149469" y="114300"/>
                  </a:cubicBezTo>
                  <a:cubicBezTo>
                    <a:pt x="154712" y="103814"/>
                    <a:pt x="150934" y="99646"/>
                    <a:pt x="149469" y="87923"/>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6" name="Freeform 25"/>
            <p:cNvSpPr/>
            <p:nvPr/>
          </p:nvSpPr>
          <p:spPr>
            <a:xfrm>
              <a:off x="5220072" y="3934726"/>
              <a:ext cx="76080" cy="69940"/>
            </a:xfrm>
            <a:custGeom>
              <a:avLst/>
              <a:gdLst>
                <a:gd name="connsiteX0" fmla="*/ 149469 w 152160"/>
                <a:gd name="connsiteY0" fmla="*/ 87923 h 140676"/>
                <a:gd name="connsiteX1" fmla="*/ 140677 w 152160"/>
                <a:gd name="connsiteY1" fmla="*/ 43961 h 140676"/>
                <a:gd name="connsiteX2" fmla="*/ 131884 w 152160"/>
                <a:gd name="connsiteY2" fmla="*/ 17584 h 140676"/>
                <a:gd name="connsiteX3" fmla="*/ 79131 w 152160"/>
                <a:gd name="connsiteY3" fmla="*/ 0 h 140676"/>
                <a:gd name="connsiteX4" fmla="*/ 17584 w 152160"/>
                <a:gd name="connsiteY4" fmla="*/ 26376 h 140676"/>
                <a:gd name="connsiteX5" fmla="*/ 0 w 152160"/>
                <a:gd name="connsiteY5" fmla="*/ 52753 h 140676"/>
                <a:gd name="connsiteX6" fmla="*/ 17584 w 152160"/>
                <a:gd name="connsiteY6" fmla="*/ 123092 h 140676"/>
                <a:gd name="connsiteX7" fmla="*/ 43961 w 152160"/>
                <a:gd name="connsiteY7" fmla="*/ 140676 h 140676"/>
                <a:gd name="connsiteX8" fmla="*/ 149469 w 152160"/>
                <a:gd name="connsiteY8" fmla="*/ 114300 h 140676"/>
                <a:gd name="connsiteX9" fmla="*/ 149469 w 152160"/>
                <a:gd name="connsiteY9" fmla="*/ 87923 h 14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0" h="140676">
                  <a:moveTo>
                    <a:pt x="149469" y="87923"/>
                  </a:moveTo>
                  <a:cubicBezTo>
                    <a:pt x="148004" y="76200"/>
                    <a:pt x="144302" y="58459"/>
                    <a:pt x="140677" y="43961"/>
                  </a:cubicBezTo>
                  <a:cubicBezTo>
                    <a:pt x="138429" y="34970"/>
                    <a:pt x="139426" y="22971"/>
                    <a:pt x="131884" y="17584"/>
                  </a:cubicBezTo>
                  <a:cubicBezTo>
                    <a:pt x="116801" y="6811"/>
                    <a:pt x="79131" y="0"/>
                    <a:pt x="79131" y="0"/>
                  </a:cubicBezTo>
                  <a:cubicBezTo>
                    <a:pt x="52227" y="6726"/>
                    <a:pt x="37823" y="6137"/>
                    <a:pt x="17584" y="26376"/>
                  </a:cubicBezTo>
                  <a:cubicBezTo>
                    <a:pt x="10112" y="33848"/>
                    <a:pt x="5861" y="43961"/>
                    <a:pt x="0" y="52753"/>
                  </a:cubicBezTo>
                  <a:cubicBezTo>
                    <a:pt x="438" y="54941"/>
                    <a:pt x="10375" y="114080"/>
                    <a:pt x="17584" y="123092"/>
                  </a:cubicBezTo>
                  <a:cubicBezTo>
                    <a:pt x="24185" y="131343"/>
                    <a:pt x="35169" y="134815"/>
                    <a:pt x="43961" y="140676"/>
                  </a:cubicBezTo>
                  <a:cubicBezTo>
                    <a:pt x="47682" y="140263"/>
                    <a:pt x="135217" y="142804"/>
                    <a:pt x="149469" y="114300"/>
                  </a:cubicBezTo>
                  <a:cubicBezTo>
                    <a:pt x="154712" y="103814"/>
                    <a:pt x="150934" y="99646"/>
                    <a:pt x="149469" y="87923"/>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7" name="Freeform 26"/>
            <p:cNvSpPr/>
            <p:nvPr/>
          </p:nvSpPr>
          <p:spPr>
            <a:xfrm>
              <a:off x="4991832" y="4146138"/>
              <a:ext cx="76080" cy="69940"/>
            </a:xfrm>
            <a:custGeom>
              <a:avLst/>
              <a:gdLst>
                <a:gd name="connsiteX0" fmla="*/ 149469 w 152160"/>
                <a:gd name="connsiteY0" fmla="*/ 87923 h 140676"/>
                <a:gd name="connsiteX1" fmla="*/ 140677 w 152160"/>
                <a:gd name="connsiteY1" fmla="*/ 43961 h 140676"/>
                <a:gd name="connsiteX2" fmla="*/ 131884 w 152160"/>
                <a:gd name="connsiteY2" fmla="*/ 17584 h 140676"/>
                <a:gd name="connsiteX3" fmla="*/ 79131 w 152160"/>
                <a:gd name="connsiteY3" fmla="*/ 0 h 140676"/>
                <a:gd name="connsiteX4" fmla="*/ 17584 w 152160"/>
                <a:gd name="connsiteY4" fmla="*/ 26376 h 140676"/>
                <a:gd name="connsiteX5" fmla="*/ 0 w 152160"/>
                <a:gd name="connsiteY5" fmla="*/ 52753 h 140676"/>
                <a:gd name="connsiteX6" fmla="*/ 17584 w 152160"/>
                <a:gd name="connsiteY6" fmla="*/ 123092 h 140676"/>
                <a:gd name="connsiteX7" fmla="*/ 43961 w 152160"/>
                <a:gd name="connsiteY7" fmla="*/ 140676 h 140676"/>
                <a:gd name="connsiteX8" fmla="*/ 149469 w 152160"/>
                <a:gd name="connsiteY8" fmla="*/ 114300 h 140676"/>
                <a:gd name="connsiteX9" fmla="*/ 149469 w 152160"/>
                <a:gd name="connsiteY9" fmla="*/ 87923 h 14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0" h="140676">
                  <a:moveTo>
                    <a:pt x="149469" y="87923"/>
                  </a:moveTo>
                  <a:cubicBezTo>
                    <a:pt x="148004" y="76200"/>
                    <a:pt x="144302" y="58459"/>
                    <a:pt x="140677" y="43961"/>
                  </a:cubicBezTo>
                  <a:cubicBezTo>
                    <a:pt x="138429" y="34970"/>
                    <a:pt x="139426" y="22971"/>
                    <a:pt x="131884" y="17584"/>
                  </a:cubicBezTo>
                  <a:cubicBezTo>
                    <a:pt x="116801" y="6811"/>
                    <a:pt x="79131" y="0"/>
                    <a:pt x="79131" y="0"/>
                  </a:cubicBezTo>
                  <a:cubicBezTo>
                    <a:pt x="52227" y="6726"/>
                    <a:pt x="37823" y="6137"/>
                    <a:pt x="17584" y="26376"/>
                  </a:cubicBezTo>
                  <a:cubicBezTo>
                    <a:pt x="10112" y="33848"/>
                    <a:pt x="5861" y="43961"/>
                    <a:pt x="0" y="52753"/>
                  </a:cubicBezTo>
                  <a:cubicBezTo>
                    <a:pt x="438" y="54941"/>
                    <a:pt x="10375" y="114080"/>
                    <a:pt x="17584" y="123092"/>
                  </a:cubicBezTo>
                  <a:cubicBezTo>
                    <a:pt x="24185" y="131343"/>
                    <a:pt x="35169" y="134815"/>
                    <a:pt x="43961" y="140676"/>
                  </a:cubicBezTo>
                  <a:cubicBezTo>
                    <a:pt x="47682" y="140263"/>
                    <a:pt x="135217" y="142804"/>
                    <a:pt x="149469" y="114300"/>
                  </a:cubicBezTo>
                  <a:cubicBezTo>
                    <a:pt x="154712" y="103814"/>
                    <a:pt x="150934" y="99646"/>
                    <a:pt x="149469" y="87923"/>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grpSp>
        <p:nvGrpSpPr>
          <p:cNvPr id="28" name="Group 27"/>
          <p:cNvGrpSpPr>
            <a:grpSpLocks/>
          </p:cNvGrpSpPr>
          <p:nvPr/>
        </p:nvGrpSpPr>
        <p:grpSpPr bwMode="auto">
          <a:xfrm>
            <a:off x="4606925" y="3577680"/>
            <a:ext cx="973138" cy="669925"/>
            <a:chOff x="4611396" y="3789040"/>
            <a:chExt cx="973980" cy="670573"/>
          </a:xfrm>
        </p:grpSpPr>
        <p:sp>
          <p:nvSpPr>
            <p:cNvPr id="29" name="Freeform 28"/>
            <p:cNvSpPr/>
            <p:nvPr/>
          </p:nvSpPr>
          <p:spPr>
            <a:xfrm>
              <a:off x="5258068" y="4167230"/>
              <a:ext cx="152532" cy="71506"/>
            </a:xfrm>
            <a:custGeom>
              <a:avLst/>
              <a:gdLst>
                <a:gd name="connsiteX0" fmla="*/ 149469 w 152160"/>
                <a:gd name="connsiteY0" fmla="*/ 87923 h 140676"/>
                <a:gd name="connsiteX1" fmla="*/ 140677 w 152160"/>
                <a:gd name="connsiteY1" fmla="*/ 43961 h 140676"/>
                <a:gd name="connsiteX2" fmla="*/ 131884 w 152160"/>
                <a:gd name="connsiteY2" fmla="*/ 17584 h 140676"/>
                <a:gd name="connsiteX3" fmla="*/ 79131 w 152160"/>
                <a:gd name="connsiteY3" fmla="*/ 0 h 140676"/>
                <a:gd name="connsiteX4" fmla="*/ 17584 w 152160"/>
                <a:gd name="connsiteY4" fmla="*/ 26376 h 140676"/>
                <a:gd name="connsiteX5" fmla="*/ 0 w 152160"/>
                <a:gd name="connsiteY5" fmla="*/ 52753 h 140676"/>
                <a:gd name="connsiteX6" fmla="*/ 17584 w 152160"/>
                <a:gd name="connsiteY6" fmla="*/ 123092 h 140676"/>
                <a:gd name="connsiteX7" fmla="*/ 43961 w 152160"/>
                <a:gd name="connsiteY7" fmla="*/ 140676 h 140676"/>
                <a:gd name="connsiteX8" fmla="*/ 149469 w 152160"/>
                <a:gd name="connsiteY8" fmla="*/ 114300 h 140676"/>
                <a:gd name="connsiteX9" fmla="*/ 149469 w 152160"/>
                <a:gd name="connsiteY9" fmla="*/ 87923 h 14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0" h="140676">
                  <a:moveTo>
                    <a:pt x="149469" y="87923"/>
                  </a:moveTo>
                  <a:cubicBezTo>
                    <a:pt x="148004" y="76200"/>
                    <a:pt x="144302" y="58459"/>
                    <a:pt x="140677" y="43961"/>
                  </a:cubicBezTo>
                  <a:cubicBezTo>
                    <a:pt x="138429" y="34970"/>
                    <a:pt x="139426" y="22971"/>
                    <a:pt x="131884" y="17584"/>
                  </a:cubicBezTo>
                  <a:cubicBezTo>
                    <a:pt x="116801" y="6811"/>
                    <a:pt x="79131" y="0"/>
                    <a:pt x="79131" y="0"/>
                  </a:cubicBezTo>
                  <a:cubicBezTo>
                    <a:pt x="52227" y="6726"/>
                    <a:pt x="37823" y="6137"/>
                    <a:pt x="17584" y="26376"/>
                  </a:cubicBezTo>
                  <a:cubicBezTo>
                    <a:pt x="10112" y="33848"/>
                    <a:pt x="5861" y="43961"/>
                    <a:pt x="0" y="52753"/>
                  </a:cubicBezTo>
                  <a:cubicBezTo>
                    <a:pt x="438" y="54941"/>
                    <a:pt x="10375" y="114080"/>
                    <a:pt x="17584" y="123092"/>
                  </a:cubicBezTo>
                  <a:cubicBezTo>
                    <a:pt x="24185" y="131343"/>
                    <a:pt x="35169" y="134815"/>
                    <a:pt x="43961" y="140676"/>
                  </a:cubicBezTo>
                  <a:cubicBezTo>
                    <a:pt x="47682" y="140263"/>
                    <a:pt x="135217" y="142804"/>
                    <a:pt x="149469" y="114300"/>
                  </a:cubicBezTo>
                  <a:cubicBezTo>
                    <a:pt x="154712" y="103814"/>
                    <a:pt x="150934" y="99646"/>
                    <a:pt x="149469" y="87923"/>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0" name="Freeform 29"/>
            <p:cNvSpPr/>
            <p:nvPr/>
          </p:nvSpPr>
          <p:spPr>
            <a:xfrm>
              <a:off x="4932348" y="3860546"/>
              <a:ext cx="308241" cy="319397"/>
            </a:xfrm>
            <a:custGeom>
              <a:avLst/>
              <a:gdLst>
                <a:gd name="connsiteX0" fmla="*/ 149469 w 152160"/>
                <a:gd name="connsiteY0" fmla="*/ 87923 h 140676"/>
                <a:gd name="connsiteX1" fmla="*/ 140677 w 152160"/>
                <a:gd name="connsiteY1" fmla="*/ 43961 h 140676"/>
                <a:gd name="connsiteX2" fmla="*/ 131884 w 152160"/>
                <a:gd name="connsiteY2" fmla="*/ 17584 h 140676"/>
                <a:gd name="connsiteX3" fmla="*/ 79131 w 152160"/>
                <a:gd name="connsiteY3" fmla="*/ 0 h 140676"/>
                <a:gd name="connsiteX4" fmla="*/ 17584 w 152160"/>
                <a:gd name="connsiteY4" fmla="*/ 26376 h 140676"/>
                <a:gd name="connsiteX5" fmla="*/ 0 w 152160"/>
                <a:gd name="connsiteY5" fmla="*/ 52753 h 140676"/>
                <a:gd name="connsiteX6" fmla="*/ 17584 w 152160"/>
                <a:gd name="connsiteY6" fmla="*/ 123092 h 140676"/>
                <a:gd name="connsiteX7" fmla="*/ 43961 w 152160"/>
                <a:gd name="connsiteY7" fmla="*/ 140676 h 140676"/>
                <a:gd name="connsiteX8" fmla="*/ 149469 w 152160"/>
                <a:gd name="connsiteY8" fmla="*/ 114300 h 140676"/>
                <a:gd name="connsiteX9" fmla="*/ 149469 w 152160"/>
                <a:gd name="connsiteY9" fmla="*/ 87923 h 14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0" h="140676">
                  <a:moveTo>
                    <a:pt x="149469" y="87923"/>
                  </a:moveTo>
                  <a:cubicBezTo>
                    <a:pt x="148004" y="76200"/>
                    <a:pt x="144302" y="58459"/>
                    <a:pt x="140677" y="43961"/>
                  </a:cubicBezTo>
                  <a:cubicBezTo>
                    <a:pt x="138429" y="34970"/>
                    <a:pt x="139426" y="22971"/>
                    <a:pt x="131884" y="17584"/>
                  </a:cubicBezTo>
                  <a:cubicBezTo>
                    <a:pt x="116801" y="6811"/>
                    <a:pt x="79131" y="0"/>
                    <a:pt x="79131" y="0"/>
                  </a:cubicBezTo>
                  <a:cubicBezTo>
                    <a:pt x="52227" y="6726"/>
                    <a:pt x="37823" y="6137"/>
                    <a:pt x="17584" y="26376"/>
                  </a:cubicBezTo>
                  <a:cubicBezTo>
                    <a:pt x="10112" y="33848"/>
                    <a:pt x="5861" y="43961"/>
                    <a:pt x="0" y="52753"/>
                  </a:cubicBezTo>
                  <a:cubicBezTo>
                    <a:pt x="438" y="54941"/>
                    <a:pt x="10375" y="114080"/>
                    <a:pt x="17584" y="123092"/>
                  </a:cubicBezTo>
                  <a:cubicBezTo>
                    <a:pt x="24185" y="131343"/>
                    <a:pt x="35169" y="134815"/>
                    <a:pt x="43961" y="140676"/>
                  </a:cubicBezTo>
                  <a:cubicBezTo>
                    <a:pt x="47682" y="140263"/>
                    <a:pt x="135217" y="142804"/>
                    <a:pt x="149469" y="114300"/>
                  </a:cubicBezTo>
                  <a:cubicBezTo>
                    <a:pt x="154712" y="103814"/>
                    <a:pt x="150934" y="99646"/>
                    <a:pt x="149469" y="87923"/>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1" name="Freeform 30"/>
            <p:cNvSpPr/>
            <p:nvPr/>
          </p:nvSpPr>
          <p:spPr>
            <a:xfrm>
              <a:off x="5197691" y="3835122"/>
              <a:ext cx="154120" cy="158904"/>
            </a:xfrm>
            <a:custGeom>
              <a:avLst/>
              <a:gdLst>
                <a:gd name="connsiteX0" fmla="*/ 149469 w 152160"/>
                <a:gd name="connsiteY0" fmla="*/ 87923 h 140676"/>
                <a:gd name="connsiteX1" fmla="*/ 140677 w 152160"/>
                <a:gd name="connsiteY1" fmla="*/ 43961 h 140676"/>
                <a:gd name="connsiteX2" fmla="*/ 131884 w 152160"/>
                <a:gd name="connsiteY2" fmla="*/ 17584 h 140676"/>
                <a:gd name="connsiteX3" fmla="*/ 79131 w 152160"/>
                <a:gd name="connsiteY3" fmla="*/ 0 h 140676"/>
                <a:gd name="connsiteX4" fmla="*/ 17584 w 152160"/>
                <a:gd name="connsiteY4" fmla="*/ 26376 h 140676"/>
                <a:gd name="connsiteX5" fmla="*/ 0 w 152160"/>
                <a:gd name="connsiteY5" fmla="*/ 52753 h 140676"/>
                <a:gd name="connsiteX6" fmla="*/ 17584 w 152160"/>
                <a:gd name="connsiteY6" fmla="*/ 123092 h 140676"/>
                <a:gd name="connsiteX7" fmla="*/ 43961 w 152160"/>
                <a:gd name="connsiteY7" fmla="*/ 140676 h 140676"/>
                <a:gd name="connsiteX8" fmla="*/ 149469 w 152160"/>
                <a:gd name="connsiteY8" fmla="*/ 114300 h 140676"/>
                <a:gd name="connsiteX9" fmla="*/ 149469 w 152160"/>
                <a:gd name="connsiteY9" fmla="*/ 87923 h 14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0" h="140676">
                  <a:moveTo>
                    <a:pt x="149469" y="87923"/>
                  </a:moveTo>
                  <a:cubicBezTo>
                    <a:pt x="148004" y="76200"/>
                    <a:pt x="144302" y="58459"/>
                    <a:pt x="140677" y="43961"/>
                  </a:cubicBezTo>
                  <a:cubicBezTo>
                    <a:pt x="138429" y="34970"/>
                    <a:pt x="139426" y="22971"/>
                    <a:pt x="131884" y="17584"/>
                  </a:cubicBezTo>
                  <a:cubicBezTo>
                    <a:pt x="116801" y="6811"/>
                    <a:pt x="79131" y="0"/>
                    <a:pt x="79131" y="0"/>
                  </a:cubicBezTo>
                  <a:cubicBezTo>
                    <a:pt x="52227" y="6726"/>
                    <a:pt x="37823" y="6137"/>
                    <a:pt x="17584" y="26376"/>
                  </a:cubicBezTo>
                  <a:cubicBezTo>
                    <a:pt x="10112" y="33848"/>
                    <a:pt x="5861" y="43961"/>
                    <a:pt x="0" y="52753"/>
                  </a:cubicBezTo>
                  <a:cubicBezTo>
                    <a:pt x="438" y="54941"/>
                    <a:pt x="10375" y="114080"/>
                    <a:pt x="17584" y="123092"/>
                  </a:cubicBezTo>
                  <a:cubicBezTo>
                    <a:pt x="24185" y="131343"/>
                    <a:pt x="35169" y="134815"/>
                    <a:pt x="43961" y="140676"/>
                  </a:cubicBezTo>
                  <a:cubicBezTo>
                    <a:pt x="47682" y="140263"/>
                    <a:pt x="135217" y="142804"/>
                    <a:pt x="149469" y="114300"/>
                  </a:cubicBezTo>
                  <a:cubicBezTo>
                    <a:pt x="154712" y="103814"/>
                    <a:pt x="150934" y="99646"/>
                    <a:pt x="149469" y="87923"/>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2" name="Freeform 31"/>
            <p:cNvSpPr/>
            <p:nvPr/>
          </p:nvSpPr>
          <p:spPr>
            <a:xfrm>
              <a:off x="4854494" y="4129094"/>
              <a:ext cx="154120" cy="160492"/>
            </a:xfrm>
            <a:custGeom>
              <a:avLst/>
              <a:gdLst>
                <a:gd name="connsiteX0" fmla="*/ 149469 w 152160"/>
                <a:gd name="connsiteY0" fmla="*/ 87923 h 140676"/>
                <a:gd name="connsiteX1" fmla="*/ 140677 w 152160"/>
                <a:gd name="connsiteY1" fmla="*/ 43961 h 140676"/>
                <a:gd name="connsiteX2" fmla="*/ 131884 w 152160"/>
                <a:gd name="connsiteY2" fmla="*/ 17584 h 140676"/>
                <a:gd name="connsiteX3" fmla="*/ 79131 w 152160"/>
                <a:gd name="connsiteY3" fmla="*/ 0 h 140676"/>
                <a:gd name="connsiteX4" fmla="*/ 17584 w 152160"/>
                <a:gd name="connsiteY4" fmla="*/ 26376 h 140676"/>
                <a:gd name="connsiteX5" fmla="*/ 0 w 152160"/>
                <a:gd name="connsiteY5" fmla="*/ 52753 h 140676"/>
                <a:gd name="connsiteX6" fmla="*/ 17584 w 152160"/>
                <a:gd name="connsiteY6" fmla="*/ 123092 h 140676"/>
                <a:gd name="connsiteX7" fmla="*/ 43961 w 152160"/>
                <a:gd name="connsiteY7" fmla="*/ 140676 h 140676"/>
                <a:gd name="connsiteX8" fmla="*/ 149469 w 152160"/>
                <a:gd name="connsiteY8" fmla="*/ 114300 h 140676"/>
                <a:gd name="connsiteX9" fmla="*/ 149469 w 152160"/>
                <a:gd name="connsiteY9" fmla="*/ 87923 h 14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0" h="140676">
                  <a:moveTo>
                    <a:pt x="149469" y="87923"/>
                  </a:moveTo>
                  <a:cubicBezTo>
                    <a:pt x="148004" y="76200"/>
                    <a:pt x="144302" y="58459"/>
                    <a:pt x="140677" y="43961"/>
                  </a:cubicBezTo>
                  <a:cubicBezTo>
                    <a:pt x="138429" y="34970"/>
                    <a:pt x="139426" y="22971"/>
                    <a:pt x="131884" y="17584"/>
                  </a:cubicBezTo>
                  <a:cubicBezTo>
                    <a:pt x="116801" y="6811"/>
                    <a:pt x="79131" y="0"/>
                    <a:pt x="79131" y="0"/>
                  </a:cubicBezTo>
                  <a:cubicBezTo>
                    <a:pt x="52227" y="6726"/>
                    <a:pt x="37823" y="6137"/>
                    <a:pt x="17584" y="26376"/>
                  </a:cubicBezTo>
                  <a:cubicBezTo>
                    <a:pt x="10112" y="33848"/>
                    <a:pt x="5861" y="43961"/>
                    <a:pt x="0" y="52753"/>
                  </a:cubicBezTo>
                  <a:cubicBezTo>
                    <a:pt x="438" y="54941"/>
                    <a:pt x="10375" y="114080"/>
                    <a:pt x="17584" y="123092"/>
                  </a:cubicBezTo>
                  <a:cubicBezTo>
                    <a:pt x="24185" y="131343"/>
                    <a:pt x="35169" y="134815"/>
                    <a:pt x="43961" y="140676"/>
                  </a:cubicBezTo>
                  <a:cubicBezTo>
                    <a:pt x="47682" y="140263"/>
                    <a:pt x="135217" y="142804"/>
                    <a:pt x="149469" y="114300"/>
                  </a:cubicBezTo>
                  <a:cubicBezTo>
                    <a:pt x="154712" y="103814"/>
                    <a:pt x="150934" y="99646"/>
                    <a:pt x="149469" y="87923"/>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3" name="Freeform 32"/>
            <p:cNvSpPr/>
            <p:nvPr/>
          </p:nvSpPr>
          <p:spPr>
            <a:xfrm>
              <a:off x="5507521" y="3789040"/>
              <a:ext cx="77855" cy="109643"/>
            </a:xfrm>
            <a:custGeom>
              <a:avLst/>
              <a:gdLst>
                <a:gd name="connsiteX0" fmla="*/ 149469 w 152160"/>
                <a:gd name="connsiteY0" fmla="*/ 87923 h 140676"/>
                <a:gd name="connsiteX1" fmla="*/ 140677 w 152160"/>
                <a:gd name="connsiteY1" fmla="*/ 43961 h 140676"/>
                <a:gd name="connsiteX2" fmla="*/ 131884 w 152160"/>
                <a:gd name="connsiteY2" fmla="*/ 17584 h 140676"/>
                <a:gd name="connsiteX3" fmla="*/ 79131 w 152160"/>
                <a:gd name="connsiteY3" fmla="*/ 0 h 140676"/>
                <a:gd name="connsiteX4" fmla="*/ 17584 w 152160"/>
                <a:gd name="connsiteY4" fmla="*/ 26376 h 140676"/>
                <a:gd name="connsiteX5" fmla="*/ 0 w 152160"/>
                <a:gd name="connsiteY5" fmla="*/ 52753 h 140676"/>
                <a:gd name="connsiteX6" fmla="*/ 17584 w 152160"/>
                <a:gd name="connsiteY6" fmla="*/ 123092 h 140676"/>
                <a:gd name="connsiteX7" fmla="*/ 43961 w 152160"/>
                <a:gd name="connsiteY7" fmla="*/ 140676 h 140676"/>
                <a:gd name="connsiteX8" fmla="*/ 149469 w 152160"/>
                <a:gd name="connsiteY8" fmla="*/ 114300 h 140676"/>
                <a:gd name="connsiteX9" fmla="*/ 149469 w 152160"/>
                <a:gd name="connsiteY9" fmla="*/ 87923 h 14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0" h="140676">
                  <a:moveTo>
                    <a:pt x="149469" y="87923"/>
                  </a:moveTo>
                  <a:cubicBezTo>
                    <a:pt x="148004" y="76200"/>
                    <a:pt x="144302" y="58459"/>
                    <a:pt x="140677" y="43961"/>
                  </a:cubicBezTo>
                  <a:cubicBezTo>
                    <a:pt x="138429" y="34970"/>
                    <a:pt x="139426" y="22971"/>
                    <a:pt x="131884" y="17584"/>
                  </a:cubicBezTo>
                  <a:cubicBezTo>
                    <a:pt x="116801" y="6811"/>
                    <a:pt x="79131" y="0"/>
                    <a:pt x="79131" y="0"/>
                  </a:cubicBezTo>
                  <a:cubicBezTo>
                    <a:pt x="52227" y="6726"/>
                    <a:pt x="37823" y="6137"/>
                    <a:pt x="17584" y="26376"/>
                  </a:cubicBezTo>
                  <a:cubicBezTo>
                    <a:pt x="10112" y="33848"/>
                    <a:pt x="5861" y="43961"/>
                    <a:pt x="0" y="52753"/>
                  </a:cubicBezTo>
                  <a:cubicBezTo>
                    <a:pt x="438" y="54941"/>
                    <a:pt x="10375" y="114080"/>
                    <a:pt x="17584" y="123092"/>
                  </a:cubicBezTo>
                  <a:cubicBezTo>
                    <a:pt x="24185" y="131343"/>
                    <a:pt x="35169" y="134815"/>
                    <a:pt x="43961" y="140676"/>
                  </a:cubicBezTo>
                  <a:cubicBezTo>
                    <a:pt x="47682" y="140263"/>
                    <a:pt x="135217" y="142804"/>
                    <a:pt x="149469" y="114300"/>
                  </a:cubicBezTo>
                  <a:cubicBezTo>
                    <a:pt x="154712" y="103814"/>
                    <a:pt x="150934" y="99646"/>
                    <a:pt x="149469" y="87923"/>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4" name="Freeform 33"/>
            <p:cNvSpPr/>
            <p:nvPr/>
          </p:nvSpPr>
          <p:spPr>
            <a:xfrm rot="2236713">
              <a:off x="4611396" y="4316600"/>
              <a:ext cx="309831" cy="143013"/>
            </a:xfrm>
            <a:custGeom>
              <a:avLst/>
              <a:gdLst>
                <a:gd name="connsiteX0" fmla="*/ 149469 w 152160"/>
                <a:gd name="connsiteY0" fmla="*/ 87923 h 140676"/>
                <a:gd name="connsiteX1" fmla="*/ 140677 w 152160"/>
                <a:gd name="connsiteY1" fmla="*/ 43961 h 140676"/>
                <a:gd name="connsiteX2" fmla="*/ 131884 w 152160"/>
                <a:gd name="connsiteY2" fmla="*/ 17584 h 140676"/>
                <a:gd name="connsiteX3" fmla="*/ 79131 w 152160"/>
                <a:gd name="connsiteY3" fmla="*/ 0 h 140676"/>
                <a:gd name="connsiteX4" fmla="*/ 17584 w 152160"/>
                <a:gd name="connsiteY4" fmla="*/ 26376 h 140676"/>
                <a:gd name="connsiteX5" fmla="*/ 0 w 152160"/>
                <a:gd name="connsiteY5" fmla="*/ 52753 h 140676"/>
                <a:gd name="connsiteX6" fmla="*/ 17584 w 152160"/>
                <a:gd name="connsiteY6" fmla="*/ 123092 h 140676"/>
                <a:gd name="connsiteX7" fmla="*/ 43961 w 152160"/>
                <a:gd name="connsiteY7" fmla="*/ 140676 h 140676"/>
                <a:gd name="connsiteX8" fmla="*/ 149469 w 152160"/>
                <a:gd name="connsiteY8" fmla="*/ 114300 h 140676"/>
                <a:gd name="connsiteX9" fmla="*/ 149469 w 152160"/>
                <a:gd name="connsiteY9" fmla="*/ 87923 h 14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0" h="140676">
                  <a:moveTo>
                    <a:pt x="149469" y="87923"/>
                  </a:moveTo>
                  <a:cubicBezTo>
                    <a:pt x="148004" y="76200"/>
                    <a:pt x="144302" y="58459"/>
                    <a:pt x="140677" y="43961"/>
                  </a:cubicBezTo>
                  <a:cubicBezTo>
                    <a:pt x="138429" y="34970"/>
                    <a:pt x="139426" y="22971"/>
                    <a:pt x="131884" y="17584"/>
                  </a:cubicBezTo>
                  <a:cubicBezTo>
                    <a:pt x="116801" y="6811"/>
                    <a:pt x="79131" y="0"/>
                    <a:pt x="79131" y="0"/>
                  </a:cubicBezTo>
                  <a:cubicBezTo>
                    <a:pt x="52227" y="6726"/>
                    <a:pt x="37823" y="6137"/>
                    <a:pt x="17584" y="26376"/>
                  </a:cubicBezTo>
                  <a:cubicBezTo>
                    <a:pt x="10112" y="33848"/>
                    <a:pt x="5861" y="43961"/>
                    <a:pt x="0" y="52753"/>
                  </a:cubicBezTo>
                  <a:cubicBezTo>
                    <a:pt x="438" y="54941"/>
                    <a:pt x="10375" y="114080"/>
                    <a:pt x="17584" y="123092"/>
                  </a:cubicBezTo>
                  <a:cubicBezTo>
                    <a:pt x="24185" y="131343"/>
                    <a:pt x="35169" y="134815"/>
                    <a:pt x="43961" y="140676"/>
                  </a:cubicBezTo>
                  <a:cubicBezTo>
                    <a:pt x="47682" y="140263"/>
                    <a:pt x="135217" y="142804"/>
                    <a:pt x="149469" y="114300"/>
                  </a:cubicBezTo>
                  <a:cubicBezTo>
                    <a:pt x="154712" y="103814"/>
                    <a:pt x="150934" y="99646"/>
                    <a:pt x="149469" y="87923"/>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grpSp>
        <p:nvGrpSpPr>
          <p:cNvPr id="35" name="Group 34"/>
          <p:cNvGrpSpPr>
            <a:grpSpLocks/>
          </p:cNvGrpSpPr>
          <p:nvPr/>
        </p:nvGrpSpPr>
        <p:grpSpPr bwMode="auto">
          <a:xfrm>
            <a:off x="4497388" y="3577680"/>
            <a:ext cx="1874837" cy="1009650"/>
            <a:chOff x="6516216" y="2345070"/>
            <a:chExt cx="1874459" cy="1009970"/>
          </a:xfrm>
        </p:grpSpPr>
        <p:sp>
          <p:nvSpPr>
            <p:cNvPr id="36" name="Freeform 35"/>
            <p:cNvSpPr/>
            <p:nvPr/>
          </p:nvSpPr>
          <p:spPr>
            <a:xfrm>
              <a:off x="7216162" y="2724602"/>
              <a:ext cx="212682" cy="235024"/>
            </a:xfrm>
            <a:custGeom>
              <a:avLst/>
              <a:gdLst>
                <a:gd name="connsiteX0" fmla="*/ 149469 w 152160"/>
                <a:gd name="connsiteY0" fmla="*/ 87923 h 140676"/>
                <a:gd name="connsiteX1" fmla="*/ 140677 w 152160"/>
                <a:gd name="connsiteY1" fmla="*/ 43961 h 140676"/>
                <a:gd name="connsiteX2" fmla="*/ 131884 w 152160"/>
                <a:gd name="connsiteY2" fmla="*/ 17584 h 140676"/>
                <a:gd name="connsiteX3" fmla="*/ 79131 w 152160"/>
                <a:gd name="connsiteY3" fmla="*/ 0 h 140676"/>
                <a:gd name="connsiteX4" fmla="*/ 17584 w 152160"/>
                <a:gd name="connsiteY4" fmla="*/ 26376 h 140676"/>
                <a:gd name="connsiteX5" fmla="*/ 0 w 152160"/>
                <a:gd name="connsiteY5" fmla="*/ 52753 h 140676"/>
                <a:gd name="connsiteX6" fmla="*/ 17584 w 152160"/>
                <a:gd name="connsiteY6" fmla="*/ 123092 h 140676"/>
                <a:gd name="connsiteX7" fmla="*/ 43961 w 152160"/>
                <a:gd name="connsiteY7" fmla="*/ 140676 h 140676"/>
                <a:gd name="connsiteX8" fmla="*/ 149469 w 152160"/>
                <a:gd name="connsiteY8" fmla="*/ 114300 h 140676"/>
                <a:gd name="connsiteX9" fmla="*/ 149469 w 152160"/>
                <a:gd name="connsiteY9" fmla="*/ 87923 h 14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0" h="140676">
                  <a:moveTo>
                    <a:pt x="149469" y="87923"/>
                  </a:moveTo>
                  <a:cubicBezTo>
                    <a:pt x="148004" y="76200"/>
                    <a:pt x="144302" y="58459"/>
                    <a:pt x="140677" y="43961"/>
                  </a:cubicBezTo>
                  <a:cubicBezTo>
                    <a:pt x="138429" y="34970"/>
                    <a:pt x="139426" y="22971"/>
                    <a:pt x="131884" y="17584"/>
                  </a:cubicBezTo>
                  <a:cubicBezTo>
                    <a:pt x="116801" y="6811"/>
                    <a:pt x="79131" y="0"/>
                    <a:pt x="79131" y="0"/>
                  </a:cubicBezTo>
                  <a:cubicBezTo>
                    <a:pt x="52227" y="6726"/>
                    <a:pt x="37823" y="6137"/>
                    <a:pt x="17584" y="26376"/>
                  </a:cubicBezTo>
                  <a:cubicBezTo>
                    <a:pt x="10112" y="33848"/>
                    <a:pt x="5861" y="43961"/>
                    <a:pt x="0" y="52753"/>
                  </a:cubicBezTo>
                  <a:cubicBezTo>
                    <a:pt x="438" y="54941"/>
                    <a:pt x="10375" y="114080"/>
                    <a:pt x="17584" y="123092"/>
                  </a:cubicBezTo>
                  <a:cubicBezTo>
                    <a:pt x="24185" y="131343"/>
                    <a:pt x="35169" y="134815"/>
                    <a:pt x="43961" y="140676"/>
                  </a:cubicBezTo>
                  <a:cubicBezTo>
                    <a:pt x="47682" y="140263"/>
                    <a:pt x="135217" y="142804"/>
                    <a:pt x="149469" y="114300"/>
                  </a:cubicBezTo>
                  <a:cubicBezTo>
                    <a:pt x="154712" y="103814"/>
                    <a:pt x="150934" y="99646"/>
                    <a:pt x="149469" y="87923"/>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7" name="Freeform 36"/>
            <p:cNvSpPr/>
            <p:nvPr/>
          </p:nvSpPr>
          <p:spPr>
            <a:xfrm>
              <a:off x="6843175" y="2345070"/>
              <a:ext cx="417428" cy="392236"/>
            </a:xfrm>
            <a:custGeom>
              <a:avLst/>
              <a:gdLst>
                <a:gd name="connsiteX0" fmla="*/ 149469 w 152160"/>
                <a:gd name="connsiteY0" fmla="*/ 87923 h 140676"/>
                <a:gd name="connsiteX1" fmla="*/ 140677 w 152160"/>
                <a:gd name="connsiteY1" fmla="*/ 43961 h 140676"/>
                <a:gd name="connsiteX2" fmla="*/ 131884 w 152160"/>
                <a:gd name="connsiteY2" fmla="*/ 17584 h 140676"/>
                <a:gd name="connsiteX3" fmla="*/ 79131 w 152160"/>
                <a:gd name="connsiteY3" fmla="*/ 0 h 140676"/>
                <a:gd name="connsiteX4" fmla="*/ 17584 w 152160"/>
                <a:gd name="connsiteY4" fmla="*/ 26376 h 140676"/>
                <a:gd name="connsiteX5" fmla="*/ 0 w 152160"/>
                <a:gd name="connsiteY5" fmla="*/ 52753 h 140676"/>
                <a:gd name="connsiteX6" fmla="*/ 17584 w 152160"/>
                <a:gd name="connsiteY6" fmla="*/ 123092 h 140676"/>
                <a:gd name="connsiteX7" fmla="*/ 43961 w 152160"/>
                <a:gd name="connsiteY7" fmla="*/ 140676 h 140676"/>
                <a:gd name="connsiteX8" fmla="*/ 149469 w 152160"/>
                <a:gd name="connsiteY8" fmla="*/ 114300 h 140676"/>
                <a:gd name="connsiteX9" fmla="*/ 149469 w 152160"/>
                <a:gd name="connsiteY9" fmla="*/ 87923 h 14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0" h="140676">
                  <a:moveTo>
                    <a:pt x="149469" y="87923"/>
                  </a:moveTo>
                  <a:cubicBezTo>
                    <a:pt x="148004" y="76200"/>
                    <a:pt x="144302" y="58459"/>
                    <a:pt x="140677" y="43961"/>
                  </a:cubicBezTo>
                  <a:cubicBezTo>
                    <a:pt x="138429" y="34970"/>
                    <a:pt x="139426" y="22971"/>
                    <a:pt x="131884" y="17584"/>
                  </a:cubicBezTo>
                  <a:cubicBezTo>
                    <a:pt x="116801" y="6811"/>
                    <a:pt x="79131" y="0"/>
                    <a:pt x="79131" y="0"/>
                  </a:cubicBezTo>
                  <a:cubicBezTo>
                    <a:pt x="52227" y="6726"/>
                    <a:pt x="37823" y="6137"/>
                    <a:pt x="17584" y="26376"/>
                  </a:cubicBezTo>
                  <a:cubicBezTo>
                    <a:pt x="10112" y="33848"/>
                    <a:pt x="5861" y="43961"/>
                    <a:pt x="0" y="52753"/>
                  </a:cubicBezTo>
                  <a:cubicBezTo>
                    <a:pt x="438" y="54941"/>
                    <a:pt x="10375" y="114080"/>
                    <a:pt x="17584" y="123092"/>
                  </a:cubicBezTo>
                  <a:cubicBezTo>
                    <a:pt x="24185" y="131343"/>
                    <a:pt x="35169" y="134815"/>
                    <a:pt x="43961" y="140676"/>
                  </a:cubicBezTo>
                  <a:cubicBezTo>
                    <a:pt x="47682" y="140263"/>
                    <a:pt x="135217" y="142804"/>
                    <a:pt x="149469" y="114300"/>
                  </a:cubicBezTo>
                  <a:cubicBezTo>
                    <a:pt x="154712" y="103814"/>
                    <a:pt x="150934" y="99646"/>
                    <a:pt x="149469" y="87923"/>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8" name="Freeform 37"/>
            <p:cNvSpPr/>
            <p:nvPr/>
          </p:nvSpPr>
          <p:spPr>
            <a:xfrm>
              <a:off x="7216162" y="2345070"/>
              <a:ext cx="311087" cy="206440"/>
            </a:xfrm>
            <a:custGeom>
              <a:avLst/>
              <a:gdLst>
                <a:gd name="connsiteX0" fmla="*/ 149469 w 152160"/>
                <a:gd name="connsiteY0" fmla="*/ 87923 h 140676"/>
                <a:gd name="connsiteX1" fmla="*/ 140677 w 152160"/>
                <a:gd name="connsiteY1" fmla="*/ 43961 h 140676"/>
                <a:gd name="connsiteX2" fmla="*/ 131884 w 152160"/>
                <a:gd name="connsiteY2" fmla="*/ 17584 h 140676"/>
                <a:gd name="connsiteX3" fmla="*/ 79131 w 152160"/>
                <a:gd name="connsiteY3" fmla="*/ 0 h 140676"/>
                <a:gd name="connsiteX4" fmla="*/ 17584 w 152160"/>
                <a:gd name="connsiteY4" fmla="*/ 26376 h 140676"/>
                <a:gd name="connsiteX5" fmla="*/ 0 w 152160"/>
                <a:gd name="connsiteY5" fmla="*/ 52753 h 140676"/>
                <a:gd name="connsiteX6" fmla="*/ 17584 w 152160"/>
                <a:gd name="connsiteY6" fmla="*/ 123092 h 140676"/>
                <a:gd name="connsiteX7" fmla="*/ 43961 w 152160"/>
                <a:gd name="connsiteY7" fmla="*/ 140676 h 140676"/>
                <a:gd name="connsiteX8" fmla="*/ 149469 w 152160"/>
                <a:gd name="connsiteY8" fmla="*/ 114300 h 140676"/>
                <a:gd name="connsiteX9" fmla="*/ 149469 w 152160"/>
                <a:gd name="connsiteY9" fmla="*/ 87923 h 14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0" h="140676">
                  <a:moveTo>
                    <a:pt x="149469" y="87923"/>
                  </a:moveTo>
                  <a:cubicBezTo>
                    <a:pt x="148004" y="76200"/>
                    <a:pt x="144302" y="58459"/>
                    <a:pt x="140677" y="43961"/>
                  </a:cubicBezTo>
                  <a:cubicBezTo>
                    <a:pt x="138429" y="34970"/>
                    <a:pt x="139426" y="22971"/>
                    <a:pt x="131884" y="17584"/>
                  </a:cubicBezTo>
                  <a:cubicBezTo>
                    <a:pt x="116801" y="6811"/>
                    <a:pt x="79131" y="0"/>
                    <a:pt x="79131" y="0"/>
                  </a:cubicBezTo>
                  <a:cubicBezTo>
                    <a:pt x="52227" y="6726"/>
                    <a:pt x="37823" y="6137"/>
                    <a:pt x="17584" y="26376"/>
                  </a:cubicBezTo>
                  <a:cubicBezTo>
                    <a:pt x="10112" y="33848"/>
                    <a:pt x="5861" y="43961"/>
                    <a:pt x="0" y="52753"/>
                  </a:cubicBezTo>
                  <a:cubicBezTo>
                    <a:pt x="438" y="54941"/>
                    <a:pt x="10375" y="114080"/>
                    <a:pt x="17584" y="123092"/>
                  </a:cubicBezTo>
                  <a:cubicBezTo>
                    <a:pt x="24185" y="131343"/>
                    <a:pt x="35169" y="134815"/>
                    <a:pt x="43961" y="140676"/>
                  </a:cubicBezTo>
                  <a:cubicBezTo>
                    <a:pt x="47682" y="140263"/>
                    <a:pt x="135217" y="142804"/>
                    <a:pt x="149469" y="114300"/>
                  </a:cubicBezTo>
                  <a:cubicBezTo>
                    <a:pt x="154712" y="103814"/>
                    <a:pt x="150934" y="99646"/>
                    <a:pt x="149469" y="87923"/>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9" name="Freeform 38"/>
            <p:cNvSpPr/>
            <p:nvPr/>
          </p:nvSpPr>
          <p:spPr>
            <a:xfrm>
              <a:off x="6670172" y="2564214"/>
              <a:ext cx="358703" cy="395412"/>
            </a:xfrm>
            <a:custGeom>
              <a:avLst/>
              <a:gdLst>
                <a:gd name="connsiteX0" fmla="*/ 149469 w 152160"/>
                <a:gd name="connsiteY0" fmla="*/ 87923 h 140676"/>
                <a:gd name="connsiteX1" fmla="*/ 140677 w 152160"/>
                <a:gd name="connsiteY1" fmla="*/ 43961 h 140676"/>
                <a:gd name="connsiteX2" fmla="*/ 131884 w 152160"/>
                <a:gd name="connsiteY2" fmla="*/ 17584 h 140676"/>
                <a:gd name="connsiteX3" fmla="*/ 79131 w 152160"/>
                <a:gd name="connsiteY3" fmla="*/ 0 h 140676"/>
                <a:gd name="connsiteX4" fmla="*/ 17584 w 152160"/>
                <a:gd name="connsiteY4" fmla="*/ 26376 h 140676"/>
                <a:gd name="connsiteX5" fmla="*/ 0 w 152160"/>
                <a:gd name="connsiteY5" fmla="*/ 52753 h 140676"/>
                <a:gd name="connsiteX6" fmla="*/ 17584 w 152160"/>
                <a:gd name="connsiteY6" fmla="*/ 123092 h 140676"/>
                <a:gd name="connsiteX7" fmla="*/ 43961 w 152160"/>
                <a:gd name="connsiteY7" fmla="*/ 140676 h 140676"/>
                <a:gd name="connsiteX8" fmla="*/ 149469 w 152160"/>
                <a:gd name="connsiteY8" fmla="*/ 114300 h 140676"/>
                <a:gd name="connsiteX9" fmla="*/ 149469 w 152160"/>
                <a:gd name="connsiteY9" fmla="*/ 87923 h 14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0" h="140676">
                  <a:moveTo>
                    <a:pt x="149469" y="87923"/>
                  </a:moveTo>
                  <a:cubicBezTo>
                    <a:pt x="148004" y="76200"/>
                    <a:pt x="144302" y="58459"/>
                    <a:pt x="140677" y="43961"/>
                  </a:cubicBezTo>
                  <a:cubicBezTo>
                    <a:pt x="138429" y="34970"/>
                    <a:pt x="139426" y="22971"/>
                    <a:pt x="131884" y="17584"/>
                  </a:cubicBezTo>
                  <a:cubicBezTo>
                    <a:pt x="116801" y="6811"/>
                    <a:pt x="79131" y="0"/>
                    <a:pt x="79131" y="0"/>
                  </a:cubicBezTo>
                  <a:cubicBezTo>
                    <a:pt x="52227" y="6726"/>
                    <a:pt x="37823" y="6137"/>
                    <a:pt x="17584" y="26376"/>
                  </a:cubicBezTo>
                  <a:cubicBezTo>
                    <a:pt x="10112" y="33848"/>
                    <a:pt x="5861" y="43961"/>
                    <a:pt x="0" y="52753"/>
                  </a:cubicBezTo>
                  <a:cubicBezTo>
                    <a:pt x="438" y="54941"/>
                    <a:pt x="10375" y="114080"/>
                    <a:pt x="17584" y="123092"/>
                  </a:cubicBezTo>
                  <a:cubicBezTo>
                    <a:pt x="24185" y="131343"/>
                    <a:pt x="35169" y="134815"/>
                    <a:pt x="43961" y="140676"/>
                  </a:cubicBezTo>
                  <a:cubicBezTo>
                    <a:pt x="47682" y="140263"/>
                    <a:pt x="135217" y="142804"/>
                    <a:pt x="149469" y="114300"/>
                  </a:cubicBezTo>
                  <a:cubicBezTo>
                    <a:pt x="154712" y="103814"/>
                    <a:pt x="150934" y="99646"/>
                    <a:pt x="149469" y="87923"/>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0" name="Freeform 39"/>
            <p:cNvSpPr/>
            <p:nvPr/>
          </p:nvSpPr>
          <p:spPr>
            <a:xfrm>
              <a:off x="7527249" y="2346658"/>
              <a:ext cx="77772" cy="109573"/>
            </a:xfrm>
            <a:custGeom>
              <a:avLst/>
              <a:gdLst>
                <a:gd name="connsiteX0" fmla="*/ 149469 w 152160"/>
                <a:gd name="connsiteY0" fmla="*/ 87923 h 140676"/>
                <a:gd name="connsiteX1" fmla="*/ 140677 w 152160"/>
                <a:gd name="connsiteY1" fmla="*/ 43961 h 140676"/>
                <a:gd name="connsiteX2" fmla="*/ 131884 w 152160"/>
                <a:gd name="connsiteY2" fmla="*/ 17584 h 140676"/>
                <a:gd name="connsiteX3" fmla="*/ 79131 w 152160"/>
                <a:gd name="connsiteY3" fmla="*/ 0 h 140676"/>
                <a:gd name="connsiteX4" fmla="*/ 17584 w 152160"/>
                <a:gd name="connsiteY4" fmla="*/ 26376 h 140676"/>
                <a:gd name="connsiteX5" fmla="*/ 0 w 152160"/>
                <a:gd name="connsiteY5" fmla="*/ 52753 h 140676"/>
                <a:gd name="connsiteX6" fmla="*/ 17584 w 152160"/>
                <a:gd name="connsiteY6" fmla="*/ 123092 h 140676"/>
                <a:gd name="connsiteX7" fmla="*/ 43961 w 152160"/>
                <a:gd name="connsiteY7" fmla="*/ 140676 h 140676"/>
                <a:gd name="connsiteX8" fmla="*/ 149469 w 152160"/>
                <a:gd name="connsiteY8" fmla="*/ 114300 h 140676"/>
                <a:gd name="connsiteX9" fmla="*/ 149469 w 152160"/>
                <a:gd name="connsiteY9" fmla="*/ 87923 h 14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0" h="140676">
                  <a:moveTo>
                    <a:pt x="149469" y="87923"/>
                  </a:moveTo>
                  <a:cubicBezTo>
                    <a:pt x="148004" y="76200"/>
                    <a:pt x="144302" y="58459"/>
                    <a:pt x="140677" y="43961"/>
                  </a:cubicBezTo>
                  <a:cubicBezTo>
                    <a:pt x="138429" y="34970"/>
                    <a:pt x="139426" y="22971"/>
                    <a:pt x="131884" y="17584"/>
                  </a:cubicBezTo>
                  <a:cubicBezTo>
                    <a:pt x="116801" y="6811"/>
                    <a:pt x="79131" y="0"/>
                    <a:pt x="79131" y="0"/>
                  </a:cubicBezTo>
                  <a:cubicBezTo>
                    <a:pt x="52227" y="6726"/>
                    <a:pt x="37823" y="6137"/>
                    <a:pt x="17584" y="26376"/>
                  </a:cubicBezTo>
                  <a:cubicBezTo>
                    <a:pt x="10112" y="33848"/>
                    <a:pt x="5861" y="43961"/>
                    <a:pt x="0" y="52753"/>
                  </a:cubicBezTo>
                  <a:cubicBezTo>
                    <a:pt x="438" y="54941"/>
                    <a:pt x="10375" y="114080"/>
                    <a:pt x="17584" y="123092"/>
                  </a:cubicBezTo>
                  <a:cubicBezTo>
                    <a:pt x="24185" y="131343"/>
                    <a:pt x="35169" y="134815"/>
                    <a:pt x="43961" y="140676"/>
                  </a:cubicBezTo>
                  <a:cubicBezTo>
                    <a:pt x="47682" y="140263"/>
                    <a:pt x="135217" y="142804"/>
                    <a:pt x="149469" y="114300"/>
                  </a:cubicBezTo>
                  <a:cubicBezTo>
                    <a:pt x="154712" y="103814"/>
                    <a:pt x="150934" y="99646"/>
                    <a:pt x="149469" y="87923"/>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1" name="Freeform 40"/>
            <p:cNvSpPr/>
            <p:nvPr/>
          </p:nvSpPr>
          <p:spPr>
            <a:xfrm rot="2236713">
              <a:off x="6516216" y="2835762"/>
              <a:ext cx="309500" cy="519278"/>
            </a:xfrm>
            <a:custGeom>
              <a:avLst/>
              <a:gdLst>
                <a:gd name="connsiteX0" fmla="*/ 149469 w 152160"/>
                <a:gd name="connsiteY0" fmla="*/ 87923 h 140676"/>
                <a:gd name="connsiteX1" fmla="*/ 140677 w 152160"/>
                <a:gd name="connsiteY1" fmla="*/ 43961 h 140676"/>
                <a:gd name="connsiteX2" fmla="*/ 131884 w 152160"/>
                <a:gd name="connsiteY2" fmla="*/ 17584 h 140676"/>
                <a:gd name="connsiteX3" fmla="*/ 79131 w 152160"/>
                <a:gd name="connsiteY3" fmla="*/ 0 h 140676"/>
                <a:gd name="connsiteX4" fmla="*/ 17584 w 152160"/>
                <a:gd name="connsiteY4" fmla="*/ 26376 h 140676"/>
                <a:gd name="connsiteX5" fmla="*/ 0 w 152160"/>
                <a:gd name="connsiteY5" fmla="*/ 52753 h 140676"/>
                <a:gd name="connsiteX6" fmla="*/ 17584 w 152160"/>
                <a:gd name="connsiteY6" fmla="*/ 123092 h 140676"/>
                <a:gd name="connsiteX7" fmla="*/ 43961 w 152160"/>
                <a:gd name="connsiteY7" fmla="*/ 140676 h 140676"/>
                <a:gd name="connsiteX8" fmla="*/ 149469 w 152160"/>
                <a:gd name="connsiteY8" fmla="*/ 114300 h 140676"/>
                <a:gd name="connsiteX9" fmla="*/ 149469 w 152160"/>
                <a:gd name="connsiteY9" fmla="*/ 87923 h 14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0" h="140676">
                  <a:moveTo>
                    <a:pt x="149469" y="87923"/>
                  </a:moveTo>
                  <a:cubicBezTo>
                    <a:pt x="148004" y="76200"/>
                    <a:pt x="144302" y="58459"/>
                    <a:pt x="140677" y="43961"/>
                  </a:cubicBezTo>
                  <a:cubicBezTo>
                    <a:pt x="138429" y="34970"/>
                    <a:pt x="139426" y="22971"/>
                    <a:pt x="131884" y="17584"/>
                  </a:cubicBezTo>
                  <a:cubicBezTo>
                    <a:pt x="116801" y="6811"/>
                    <a:pt x="79131" y="0"/>
                    <a:pt x="79131" y="0"/>
                  </a:cubicBezTo>
                  <a:cubicBezTo>
                    <a:pt x="52227" y="6726"/>
                    <a:pt x="37823" y="6137"/>
                    <a:pt x="17584" y="26376"/>
                  </a:cubicBezTo>
                  <a:cubicBezTo>
                    <a:pt x="10112" y="33848"/>
                    <a:pt x="5861" y="43961"/>
                    <a:pt x="0" y="52753"/>
                  </a:cubicBezTo>
                  <a:cubicBezTo>
                    <a:pt x="438" y="54941"/>
                    <a:pt x="10375" y="114080"/>
                    <a:pt x="17584" y="123092"/>
                  </a:cubicBezTo>
                  <a:cubicBezTo>
                    <a:pt x="24185" y="131343"/>
                    <a:pt x="35169" y="134815"/>
                    <a:pt x="43961" y="140676"/>
                  </a:cubicBezTo>
                  <a:cubicBezTo>
                    <a:pt x="47682" y="140263"/>
                    <a:pt x="135217" y="142804"/>
                    <a:pt x="149469" y="114300"/>
                  </a:cubicBezTo>
                  <a:cubicBezTo>
                    <a:pt x="154712" y="103814"/>
                    <a:pt x="150934" y="99646"/>
                    <a:pt x="149469" y="87923"/>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2" name="Freeform 41"/>
            <p:cNvSpPr/>
            <p:nvPr/>
          </p:nvSpPr>
          <p:spPr>
            <a:xfrm>
              <a:off x="8312904" y="2445114"/>
              <a:ext cx="77771" cy="109573"/>
            </a:xfrm>
            <a:custGeom>
              <a:avLst/>
              <a:gdLst>
                <a:gd name="connsiteX0" fmla="*/ 149469 w 152160"/>
                <a:gd name="connsiteY0" fmla="*/ 87923 h 140676"/>
                <a:gd name="connsiteX1" fmla="*/ 140677 w 152160"/>
                <a:gd name="connsiteY1" fmla="*/ 43961 h 140676"/>
                <a:gd name="connsiteX2" fmla="*/ 131884 w 152160"/>
                <a:gd name="connsiteY2" fmla="*/ 17584 h 140676"/>
                <a:gd name="connsiteX3" fmla="*/ 79131 w 152160"/>
                <a:gd name="connsiteY3" fmla="*/ 0 h 140676"/>
                <a:gd name="connsiteX4" fmla="*/ 17584 w 152160"/>
                <a:gd name="connsiteY4" fmla="*/ 26376 h 140676"/>
                <a:gd name="connsiteX5" fmla="*/ 0 w 152160"/>
                <a:gd name="connsiteY5" fmla="*/ 52753 h 140676"/>
                <a:gd name="connsiteX6" fmla="*/ 17584 w 152160"/>
                <a:gd name="connsiteY6" fmla="*/ 123092 h 140676"/>
                <a:gd name="connsiteX7" fmla="*/ 43961 w 152160"/>
                <a:gd name="connsiteY7" fmla="*/ 140676 h 140676"/>
                <a:gd name="connsiteX8" fmla="*/ 149469 w 152160"/>
                <a:gd name="connsiteY8" fmla="*/ 114300 h 140676"/>
                <a:gd name="connsiteX9" fmla="*/ 149469 w 152160"/>
                <a:gd name="connsiteY9" fmla="*/ 87923 h 14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0" h="140676">
                  <a:moveTo>
                    <a:pt x="149469" y="87923"/>
                  </a:moveTo>
                  <a:cubicBezTo>
                    <a:pt x="148004" y="76200"/>
                    <a:pt x="144302" y="58459"/>
                    <a:pt x="140677" y="43961"/>
                  </a:cubicBezTo>
                  <a:cubicBezTo>
                    <a:pt x="138429" y="34970"/>
                    <a:pt x="139426" y="22971"/>
                    <a:pt x="131884" y="17584"/>
                  </a:cubicBezTo>
                  <a:cubicBezTo>
                    <a:pt x="116801" y="6811"/>
                    <a:pt x="79131" y="0"/>
                    <a:pt x="79131" y="0"/>
                  </a:cubicBezTo>
                  <a:cubicBezTo>
                    <a:pt x="52227" y="6726"/>
                    <a:pt x="37823" y="6137"/>
                    <a:pt x="17584" y="26376"/>
                  </a:cubicBezTo>
                  <a:cubicBezTo>
                    <a:pt x="10112" y="33848"/>
                    <a:pt x="5861" y="43961"/>
                    <a:pt x="0" y="52753"/>
                  </a:cubicBezTo>
                  <a:cubicBezTo>
                    <a:pt x="438" y="54941"/>
                    <a:pt x="10375" y="114080"/>
                    <a:pt x="17584" y="123092"/>
                  </a:cubicBezTo>
                  <a:cubicBezTo>
                    <a:pt x="24185" y="131343"/>
                    <a:pt x="35169" y="134815"/>
                    <a:pt x="43961" y="140676"/>
                  </a:cubicBezTo>
                  <a:cubicBezTo>
                    <a:pt x="47682" y="140263"/>
                    <a:pt x="135217" y="142804"/>
                    <a:pt x="149469" y="114300"/>
                  </a:cubicBezTo>
                  <a:cubicBezTo>
                    <a:pt x="154712" y="103814"/>
                    <a:pt x="150934" y="99646"/>
                    <a:pt x="149469" y="87923"/>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3" name="Freeform 42"/>
            <p:cNvSpPr/>
            <p:nvPr/>
          </p:nvSpPr>
          <p:spPr>
            <a:xfrm>
              <a:off x="7363770" y="2986623"/>
              <a:ext cx="77771" cy="109572"/>
            </a:xfrm>
            <a:custGeom>
              <a:avLst/>
              <a:gdLst>
                <a:gd name="connsiteX0" fmla="*/ 149469 w 152160"/>
                <a:gd name="connsiteY0" fmla="*/ 87923 h 140676"/>
                <a:gd name="connsiteX1" fmla="*/ 140677 w 152160"/>
                <a:gd name="connsiteY1" fmla="*/ 43961 h 140676"/>
                <a:gd name="connsiteX2" fmla="*/ 131884 w 152160"/>
                <a:gd name="connsiteY2" fmla="*/ 17584 h 140676"/>
                <a:gd name="connsiteX3" fmla="*/ 79131 w 152160"/>
                <a:gd name="connsiteY3" fmla="*/ 0 h 140676"/>
                <a:gd name="connsiteX4" fmla="*/ 17584 w 152160"/>
                <a:gd name="connsiteY4" fmla="*/ 26376 h 140676"/>
                <a:gd name="connsiteX5" fmla="*/ 0 w 152160"/>
                <a:gd name="connsiteY5" fmla="*/ 52753 h 140676"/>
                <a:gd name="connsiteX6" fmla="*/ 17584 w 152160"/>
                <a:gd name="connsiteY6" fmla="*/ 123092 h 140676"/>
                <a:gd name="connsiteX7" fmla="*/ 43961 w 152160"/>
                <a:gd name="connsiteY7" fmla="*/ 140676 h 140676"/>
                <a:gd name="connsiteX8" fmla="*/ 149469 w 152160"/>
                <a:gd name="connsiteY8" fmla="*/ 114300 h 140676"/>
                <a:gd name="connsiteX9" fmla="*/ 149469 w 152160"/>
                <a:gd name="connsiteY9" fmla="*/ 87923 h 14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60" h="140676">
                  <a:moveTo>
                    <a:pt x="149469" y="87923"/>
                  </a:moveTo>
                  <a:cubicBezTo>
                    <a:pt x="148004" y="76200"/>
                    <a:pt x="144302" y="58459"/>
                    <a:pt x="140677" y="43961"/>
                  </a:cubicBezTo>
                  <a:cubicBezTo>
                    <a:pt x="138429" y="34970"/>
                    <a:pt x="139426" y="22971"/>
                    <a:pt x="131884" y="17584"/>
                  </a:cubicBezTo>
                  <a:cubicBezTo>
                    <a:pt x="116801" y="6811"/>
                    <a:pt x="79131" y="0"/>
                    <a:pt x="79131" y="0"/>
                  </a:cubicBezTo>
                  <a:cubicBezTo>
                    <a:pt x="52227" y="6726"/>
                    <a:pt x="37823" y="6137"/>
                    <a:pt x="17584" y="26376"/>
                  </a:cubicBezTo>
                  <a:cubicBezTo>
                    <a:pt x="10112" y="33848"/>
                    <a:pt x="5861" y="43961"/>
                    <a:pt x="0" y="52753"/>
                  </a:cubicBezTo>
                  <a:cubicBezTo>
                    <a:pt x="438" y="54941"/>
                    <a:pt x="10375" y="114080"/>
                    <a:pt x="17584" y="123092"/>
                  </a:cubicBezTo>
                  <a:cubicBezTo>
                    <a:pt x="24185" y="131343"/>
                    <a:pt x="35169" y="134815"/>
                    <a:pt x="43961" y="140676"/>
                  </a:cubicBezTo>
                  <a:cubicBezTo>
                    <a:pt x="47682" y="140263"/>
                    <a:pt x="135217" y="142804"/>
                    <a:pt x="149469" y="114300"/>
                  </a:cubicBezTo>
                  <a:cubicBezTo>
                    <a:pt x="154712" y="103814"/>
                    <a:pt x="150934" y="99646"/>
                    <a:pt x="149469" y="87923"/>
                  </a:cubicBez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grpSp>
        <p:nvGrpSpPr>
          <p:cNvPr id="44" name="Group 43"/>
          <p:cNvGrpSpPr>
            <a:grpSpLocks/>
          </p:cNvGrpSpPr>
          <p:nvPr/>
        </p:nvGrpSpPr>
        <p:grpSpPr bwMode="auto">
          <a:xfrm>
            <a:off x="3727450" y="3420517"/>
            <a:ext cx="2708275" cy="1381125"/>
            <a:chOff x="3727938" y="3665814"/>
            <a:chExt cx="2709049" cy="1380971"/>
          </a:xfrm>
        </p:grpSpPr>
        <p:sp>
          <p:nvSpPr>
            <p:cNvPr id="45" name="Freeform 44"/>
            <p:cNvSpPr/>
            <p:nvPr/>
          </p:nvSpPr>
          <p:spPr>
            <a:xfrm>
              <a:off x="3727938" y="3665814"/>
              <a:ext cx="2383519" cy="1380971"/>
            </a:xfrm>
            <a:custGeom>
              <a:avLst/>
              <a:gdLst>
                <a:gd name="connsiteX0" fmla="*/ 1195754 w 2383434"/>
                <a:gd name="connsiteY0" fmla="*/ 818263 h 1380971"/>
                <a:gd name="connsiteX1" fmla="*/ 1204547 w 2383434"/>
                <a:gd name="connsiteY1" fmla="*/ 774301 h 1380971"/>
                <a:gd name="connsiteX2" fmla="*/ 1274885 w 2383434"/>
                <a:gd name="connsiteY2" fmla="*/ 695171 h 1380971"/>
                <a:gd name="connsiteX3" fmla="*/ 1327639 w 2383434"/>
                <a:gd name="connsiteY3" fmla="*/ 660001 h 1380971"/>
                <a:gd name="connsiteX4" fmla="*/ 1354016 w 2383434"/>
                <a:gd name="connsiteY4" fmla="*/ 642417 h 1380971"/>
                <a:gd name="connsiteX5" fmla="*/ 1380393 w 2383434"/>
                <a:gd name="connsiteY5" fmla="*/ 589663 h 1380971"/>
                <a:gd name="connsiteX6" fmla="*/ 1389185 w 2383434"/>
                <a:gd name="connsiteY6" fmla="*/ 536909 h 1380971"/>
                <a:gd name="connsiteX7" fmla="*/ 1415562 w 2383434"/>
                <a:gd name="connsiteY7" fmla="*/ 528117 h 1380971"/>
                <a:gd name="connsiteX8" fmla="*/ 1494693 w 2383434"/>
                <a:gd name="connsiteY8" fmla="*/ 492948 h 1380971"/>
                <a:gd name="connsiteX9" fmla="*/ 1521070 w 2383434"/>
                <a:gd name="connsiteY9" fmla="*/ 484155 h 1380971"/>
                <a:gd name="connsiteX10" fmla="*/ 1538654 w 2383434"/>
                <a:gd name="connsiteY10" fmla="*/ 457778 h 1380971"/>
                <a:gd name="connsiteX11" fmla="*/ 1565031 w 2383434"/>
                <a:gd name="connsiteY11" fmla="*/ 405024 h 1380971"/>
                <a:gd name="connsiteX12" fmla="*/ 1652954 w 2383434"/>
                <a:gd name="connsiteY12" fmla="*/ 369855 h 1380971"/>
                <a:gd name="connsiteX13" fmla="*/ 1679331 w 2383434"/>
                <a:gd name="connsiteY13" fmla="*/ 361063 h 1380971"/>
                <a:gd name="connsiteX14" fmla="*/ 1732085 w 2383434"/>
                <a:gd name="connsiteY14" fmla="*/ 334686 h 1380971"/>
                <a:gd name="connsiteX15" fmla="*/ 1758462 w 2383434"/>
                <a:gd name="connsiteY15" fmla="*/ 317101 h 1380971"/>
                <a:gd name="connsiteX16" fmla="*/ 1767254 w 2383434"/>
                <a:gd name="connsiteY16" fmla="*/ 290724 h 1380971"/>
                <a:gd name="connsiteX17" fmla="*/ 1793631 w 2383434"/>
                <a:gd name="connsiteY17" fmla="*/ 281932 h 1380971"/>
                <a:gd name="connsiteX18" fmla="*/ 1820008 w 2383434"/>
                <a:gd name="connsiteY18" fmla="*/ 264348 h 1380971"/>
                <a:gd name="connsiteX19" fmla="*/ 2092570 w 2383434"/>
                <a:gd name="connsiteY19" fmla="*/ 255555 h 1380971"/>
                <a:gd name="connsiteX20" fmla="*/ 2145324 w 2383434"/>
                <a:gd name="connsiteY20" fmla="*/ 246763 h 1380971"/>
                <a:gd name="connsiteX21" fmla="*/ 2171700 w 2383434"/>
                <a:gd name="connsiteY21" fmla="*/ 237971 h 1380971"/>
                <a:gd name="connsiteX22" fmla="*/ 2259624 w 2383434"/>
                <a:gd name="connsiteY22" fmla="*/ 220386 h 1380971"/>
                <a:gd name="connsiteX23" fmla="*/ 2312377 w 2383434"/>
                <a:gd name="connsiteY23" fmla="*/ 202801 h 1380971"/>
                <a:gd name="connsiteX24" fmla="*/ 2347547 w 2383434"/>
                <a:gd name="connsiteY24" fmla="*/ 167632 h 1380971"/>
                <a:gd name="connsiteX25" fmla="*/ 2356339 w 2383434"/>
                <a:gd name="connsiteY25" fmla="*/ 141255 h 1380971"/>
                <a:gd name="connsiteX26" fmla="*/ 2373924 w 2383434"/>
                <a:gd name="connsiteY26" fmla="*/ 114878 h 1380971"/>
                <a:gd name="connsiteX27" fmla="*/ 2373924 w 2383434"/>
                <a:gd name="connsiteY27" fmla="*/ 62124 h 1380971"/>
                <a:gd name="connsiteX28" fmla="*/ 2321170 w 2383434"/>
                <a:gd name="connsiteY28" fmla="*/ 44540 h 1380971"/>
                <a:gd name="connsiteX29" fmla="*/ 2180493 w 2383434"/>
                <a:gd name="connsiteY29" fmla="*/ 18163 h 1380971"/>
                <a:gd name="connsiteX30" fmla="*/ 2154116 w 2383434"/>
                <a:gd name="connsiteY30" fmla="*/ 9371 h 1380971"/>
                <a:gd name="connsiteX31" fmla="*/ 1907931 w 2383434"/>
                <a:gd name="connsiteY31" fmla="*/ 9371 h 1380971"/>
                <a:gd name="connsiteX32" fmla="*/ 1863970 w 2383434"/>
                <a:gd name="connsiteY32" fmla="*/ 18163 h 1380971"/>
                <a:gd name="connsiteX33" fmla="*/ 1802424 w 2383434"/>
                <a:gd name="connsiteY33" fmla="*/ 26955 h 1380971"/>
                <a:gd name="connsiteX34" fmla="*/ 1740877 w 2383434"/>
                <a:gd name="connsiteY34" fmla="*/ 44540 h 1380971"/>
                <a:gd name="connsiteX35" fmla="*/ 1661747 w 2383434"/>
                <a:gd name="connsiteY35" fmla="*/ 53332 h 1380971"/>
                <a:gd name="connsiteX36" fmla="*/ 1468316 w 2383434"/>
                <a:gd name="connsiteY36" fmla="*/ 70917 h 1380971"/>
                <a:gd name="connsiteX37" fmla="*/ 1371600 w 2383434"/>
                <a:gd name="connsiteY37" fmla="*/ 97294 h 1380971"/>
                <a:gd name="connsiteX38" fmla="*/ 1345224 w 2383434"/>
                <a:gd name="connsiteY38" fmla="*/ 106086 h 1380971"/>
                <a:gd name="connsiteX39" fmla="*/ 1318847 w 2383434"/>
                <a:gd name="connsiteY39" fmla="*/ 114878 h 1380971"/>
                <a:gd name="connsiteX40" fmla="*/ 1266093 w 2383434"/>
                <a:gd name="connsiteY40" fmla="*/ 141255 h 1380971"/>
                <a:gd name="connsiteX41" fmla="*/ 1230924 w 2383434"/>
                <a:gd name="connsiteY41" fmla="*/ 158840 h 1380971"/>
                <a:gd name="connsiteX42" fmla="*/ 1160585 w 2383434"/>
                <a:gd name="connsiteY42" fmla="*/ 176424 h 1380971"/>
                <a:gd name="connsiteX43" fmla="*/ 1134208 w 2383434"/>
                <a:gd name="connsiteY43" fmla="*/ 185217 h 1380971"/>
                <a:gd name="connsiteX44" fmla="*/ 1081454 w 2383434"/>
                <a:gd name="connsiteY44" fmla="*/ 220386 h 1380971"/>
                <a:gd name="connsiteX45" fmla="*/ 1046285 w 2383434"/>
                <a:gd name="connsiteY45" fmla="*/ 229178 h 1380971"/>
                <a:gd name="connsiteX46" fmla="*/ 993531 w 2383434"/>
                <a:gd name="connsiteY46" fmla="*/ 246763 h 1380971"/>
                <a:gd name="connsiteX47" fmla="*/ 940777 w 2383434"/>
                <a:gd name="connsiteY47" fmla="*/ 281932 h 1380971"/>
                <a:gd name="connsiteX48" fmla="*/ 914400 w 2383434"/>
                <a:gd name="connsiteY48" fmla="*/ 299517 h 1380971"/>
                <a:gd name="connsiteX49" fmla="*/ 870439 w 2383434"/>
                <a:gd name="connsiteY49" fmla="*/ 343478 h 1380971"/>
                <a:gd name="connsiteX50" fmla="*/ 852854 w 2383434"/>
                <a:gd name="connsiteY50" fmla="*/ 369855 h 1380971"/>
                <a:gd name="connsiteX51" fmla="*/ 800100 w 2383434"/>
                <a:gd name="connsiteY51" fmla="*/ 422609 h 1380971"/>
                <a:gd name="connsiteX52" fmla="*/ 800100 w 2383434"/>
                <a:gd name="connsiteY52" fmla="*/ 484155 h 1380971"/>
                <a:gd name="connsiteX53" fmla="*/ 747347 w 2383434"/>
                <a:gd name="connsiteY53" fmla="*/ 589663 h 1380971"/>
                <a:gd name="connsiteX54" fmla="*/ 720970 w 2383434"/>
                <a:gd name="connsiteY54" fmla="*/ 616040 h 1380971"/>
                <a:gd name="connsiteX55" fmla="*/ 694593 w 2383434"/>
                <a:gd name="connsiteY55" fmla="*/ 624832 h 1380971"/>
                <a:gd name="connsiteX56" fmla="*/ 677008 w 2383434"/>
                <a:gd name="connsiteY56" fmla="*/ 651209 h 1380971"/>
                <a:gd name="connsiteX57" fmla="*/ 650631 w 2383434"/>
                <a:gd name="connsiteY57" fmla="*/ 660001 h 1380971"/>
                <a:gd name="connsiteX58" fmla="*/ 641839 w 2383434"/>
                <a:gd name="connsiteY58" fmla="*/ 686378 h 1380971"/>
                <a:gd name="connsiteX59" fmla="*/ 615462 w 2383434"/>
                <a:gd name="connsiteY59" fmla="*/ 703963 h 1380971"/>
                <a:gd name="connsiteX60" fmla="*/ 597877 w 2383434"/>
                <a:gd name="connsiteY60" fmla="*/ 774301 h 1380971"/>
                <a:gd name="connsiteX61" fmla="*/ 589085 w 2383434"/>
                <a:gd name="connsiteY61" fmla="*/ 800678 h 1380971"/>
                <a:gd name="connsiteX62" fmla="*/ 562708 w 2383434"/>
                <a:gd name="connsiteY62" fmla="*/ 827055 h 1380971"/>
                <a:gd name="connsiteX63" fmla="*/ 501162 w 2383434"/>
                <a:gd name="connsiteY63" fmla="*/ 897394 h 1380971"/>
                <a:gd name="connsiteX64" fmla="*/ 465993 w 2383434"/>
                <a:gd name="connsiteY64" fmla="*/ 932563 h 1380971"/>
                <a:gd name="connsiteX65" fmla="*/ 439616 w 2383434"/>
                <a:gd name="connsiteY65" fmla="*/ 958940 h 1380971"/>
                <a:gd name="connsiteX66" fmla="*/ 404447 w 2383434"/>
                <a:gd name="connsiteY66" fmla="*/ 967732 h 1380971"/>
                <a:gd name="connsiteX67" fmla="*/ 307731 w 2383434"/>
                <a:gd name="connsiteY67" fmla="*/ 985317 h 1380971"/>
                <a:gd name="connsiteX68" fmla="*/ 211016 w 2383434"/>
                <a:gd name="connsiteY68" fmla="*/ 1011694 h 1380971"/>
                <a:gd name="connsiteX69" fmla="*/ 158262 w 2383434"/>
                <a:gd name="connsiteY69" fmla="*/ 1046863 h 1380971"/>
                <a:gd name="connsiteX70" fmla="*/ 105508 w 2383434"/>
                <a:gd name="connsiteY70" fmla="*/ 1082032 h 1380971"/>
                <a:gd name="connsiteX71" fmla="*/ 96716 w 2383434"/>
                <a:gd name="connsiteY71" fmla="*/ 1108409 h 1380971"/>
                <a:gd name="connsiteX72" fmla="*/ 43962 w 2383434"/>
                <a:gd name="connsiteY72" fmla="*/ 1152371 h 1380971"/>
                <a:gd name="connsiteX73" fmla="*/ 26377 w 2383434"/>
                <a:gd name="connsiteY73" fmla="*/ 1205124 h 1380971"/>
                <a:gd name="connsiteX74" fmla="*/ 0 w 2383434"/>
                <a:gd name="connsiteY74" fmla="*/ 1257878 h 1380971"/>
                <a:gd name="connsiteX75" fmla="*/ 8793 w 2383434"/>
                <a:gd name="connsiteY75" fmla="*/ 1328217 h 1380971"/>
                <a:gd name="connsiteX76" fmla="*/ 87924 w 2383434"/>
                <a:gd name="connsiteY76" fmla="*/ 1372178 h 1380971"/>
                <a:gd name="connsiteX77" fmla="*/ 360485 w 2383434"/>
                <a:gd name="connsiteY77" fmla="*/ 1380971 h 1380971"/>
                <a:gd name="connsiteX78" fmla="*/ 509954 w 2383434"/>
                <a:gd name="connsiteY78" fmla="*/ 1372178 h 1380971"/>
                <a:gd name="connsiteX79" fmla="*/ 562708 w 2383434"/>
                <a:gd name="connsiteY79" fmla="*/ 1354594 h 1380971"/>
                <a:gd name="connsiteX80" fmla="*/ 615462 w 2383434"/>
                <a:gd name="connsiteY80" fmla="*/ 1319424 h 1380971"/>
                <a:gd name="connsiteX81" fmla="*/ 668216 w 2383434"/>
                <a:gd name="connsiteY81" fmla="*/ 1275463 h 1380971"/>
                <a:gd name="connsiteX82" fmla="*/ 685800 w 2383434"/>
                <a:gd name="connsiteY82" fmla="*/ 1249086 h 1380971"/>
                <a:gd name="connsiteX83" fmla="*/ 712177 w 2383434"/>
                <a:gd name="connsiteY83" fmla="*/ 1222709 h 1380971"/>
                <a:gd name="connsiteX84" fmla="*/ 747347 w 2383434"/>
                <a:gd name="connsiteY84" fmla="*/ 1187540 h 1380971"/>
                <a:gd name="connsiteX85" fmla="*/ 773724 w 2383434"/>
                <a:gd name="connsiteY85" fmla="*/ 1169955 h 1380971"/>
                <a:gd name="connsiteX86" fmla="*/ 800100 w 2383434"/>
                <a:gd name="connsiteY86" fmla="*/ 1161163 h 1380971"/>
                <a:gd name="connsiteX87" fmla="*/ 1063870 w 2383434"/>
                <a:gd name="connsiteY87" fmla="*/ 1152371 h 1380971"/>
                <a:gd name="connsiteX88" fmla="*/ 1143000 w 2383434"/>
                <a:gd name="connsiteY88" fmla="*/ 1143578 h 1380971"/>
                <a:gd name="connsiteX89" fmla="*/ 1195754 w 2383434"/>
                <a:gd name="connsiteY89" fmla="*/ 1125994 h 1380971"/>
                <a:gd name="connsiteX90" fmla="*/ 1213339 w 2383434"/>
                <a:gd name="connsiteY90" fmla="*/ 1099617 h 1380971"/>
                <a:gd name="connsiteX91" fmla="*/ 1239716 w 2383434"/>
                <a:gd name="connsiteY91" fmla="*/ 1073240 h 1380971"/>
                <a:gd name="connsiteX92" fmla="*/ 1257300 w 2383434"/>
                <a:gd name="connsiteY92" fmla="*/ 1020486 h 1380971"/>
                <a:gd name="connsiteX93" fmla="*/ 1266093 w 2383434"/>
                <a:gd name="connsiteY93" fmla="*/ 994109 h 1380971"/>
                <a:gd name="connsiteX94" fmla="*/ 1283677 w 2383434"/>
                <a:gd name="connsiteY94" fmla="*/ 932563 h 1380971"/>
                <a:gd name="connsiteX95" fmla="*/ 1292470 w 2383434"/>
                <a:gd name="connsiteY95" fmla="*/ 844640 h 1380971"/>
                <a:gd name="connsiteX96" fmla="*/ 1301262 w 2383434"/>
                <a:gd name="connsiteY96" fmla="*/ 800678 h 1380971"/>
                <a:gd name="connsiteX97" fmla="*/ 1327639 w 2383434"/>
                <a:gd name="connsiteY97" fmla="*/ 783094 h 1380971"/>
                <a:gd name="connsiteX98" fmla="*/ 1380393 w 2383434"/>
                <a:gd name="connsiteY98" fmla="*/ 765509 h 1380971"/>
                <a:gd name="connsiteX99" fmla="*/ 1450731 w 2383434"/>
                <a:gd name="connsiteY99" fmla="*/ 774301 h 1380971"/>
                <a:gd name="connsiteX100" fmla="*/ 1503485 w 2383434"/>
                <a:gd name="connsiteY100" fmla="*/ 791886 h 1380971"/>
                <a:gd name="connsiteX101" fmla="*/ 1529862 w 2383434"/>
                <a:gd name="connsiteY101" fmla="*/ 818263 h 1380971"/>
                <a:gd name="connsiteX102" fmla="*/ 1547447 w 2383434"/>
                <a:gd name="connsiteY102" fmla="*/ 844640 h 1380971"/>
                <a:gd name="connsiteX103" fmla="*/ 1573824 w 2383434"/>
                <a:gd name="connsiteY103" fmla="*/ 862224 h 1380971"/>
                <a:gd name="connsiteX104" fmla="*/ 1591408 w 2383434"/>
                <a:gd name="connsiteY104" fmla="*/ 976524 h 1380971"/>
                <a:gd name="connsiteX105" fmla="*/ 1635370 w 2383434"/>
                <a:gd name="connsiteY105" fmla="*/ 1029278 h 1380971"/>
                <a:gd name="connsiteX106" fmla="*/ 1661747 w 2383434"/>
                <a:gd name="connsiteY106" fmla="*/ 1038071 h 1380971"/>
                <a:gd name="connsiteX107" fmla="*/ 1688124 w 2383434"/>
                <a:gd name="connsiteY107" fmla="*/ 1055655 h 1380971"/>
                <a:gd name="connsiteX108" fmla="*/ 1749670 w 2383434"/>
                <a:gd name="connsiteY108" fmla="*/ 1064448 h 1380971"/>
                <a:gd name="connsiteX109" fmla="*/ 1776047 w 2383434"/>
                <a:gd name="connsiteY109" fmla="*/ 1073240 h 1380971"/>
                <a:gd name="connsiteX110" fmla="*/ 1899139 w 2383434"/>
                <a:gd name="connsiteY110" fmla="*/ 1055655 h 1380971"/>
                <a:gd name="connsiteX111" fmla="*/ 1969477 w 2383434"/>
                <a:gd name="connsiteY111" fmla="*/ 994109 h 1380971"/>
                <a:gd name="connsiteX112" fmla="*/ 2022231 w 2383434"/>
                <a:gd name="connsiteY112" fmla="*/ 950148 h 1380971"/>
                <a:gd name="connsiteX113" fmla="*/ 2048608 w 2383434"/>
                <a:gd name="connsiteY113" fmla="*/ 941355 h 1380971"/>
                <a:gd name="connsiteX114" fmla="*/ 2031024 w 2383434"/>
                <a:gd name="connsiteY114" fmla="*/ 914978 h 1380971"/>
                <a:gd name="connsiteX115" fmla="*/ 2004647 w 2383434"/>
                <a:gd name="connsiteY115" fmla="*/ 862224 h 1380971"/>
                <a:gd name="connsiteX116" fmla="*/ 1978270 w 2383434"/>
                <a:gd name="connsiteY116" fmla="*/ 844640 h 1380971"/>
                <a:gd name="connsiteX117" fmla="*/ 1960685 w 2383434"/>
                <a:gd name="connsiteY117" fmla="*/ 818263 h 1380971"/>
                <a:gd name="connsiteX118" fmla="*/ 1934308 w 2383434"/>
                <a:gd name="connsiteY118" fmla="*/ 800678 h 1380971"/>
                <a:gd name="connsiteX119" fmla="*/ 1916724 w 2383434"/>
                <a:gd name="connsiteY119" fmla="*/ 747924 h 1380971"/>
                <a:gd name="connsiteX120" fmla="*/ 1899139 w 2383434"/>
                <a:gd name="connsiteY120" fmla="*/ 721548 h 1380971"/>
                <a:gd name="connsiteX121" fmla="*/ 1890347 w 2383434"/>
                <a:gd name="connsiteY121" fmla="*/ 695171 h 1380971"/>
                <a:gd name="connsiteX122" fmla="*/ 1846385 w 2383434"/>
                <a:gd name="connsiteY122" fmla="*/ 651209 h 1380971"/>
                <a:gd name="connsiteX123" fmla="*/ 1793631 w 2383434"/>
                <a:gd name="connsiteY123" fmla="*/ 633624 h 1380971"/>
                <a:gd name="connsiteX124" fmla="*/ 1837593 w 2383434"/>
                <a:gd name="connsiteY124" fmla="*/ 589663 h 1380971"/>
                <a:gd name="connsiteX125" fmla="*/ 1881554 w 2383434"/>
                <a:gd name="connsiteY125" fmla="*/ 545701 h 1380971"/>
                <a:gd name="connsiteX126" fmla="*/ 1881554 w 2383434"/>
                <a:gd name="connsiteY126" fmla="*/ 475363 h 1380971"/>
                <a:gd name="connsiteX127" fmla="*/ 1855177 w 2383434"/>
                <a:gd name="connsiteY127" fmla="*/ 466571 h 1380971"/>
                <a:gd name="connsiteX128" fmla="*/ 1661747 w 2383434"/>
                <a:gd name="connsiteY128" fmla="*/ 492948 h 1380971"/>
                <a:gd name="connsiteX129" fmla="*/ 1626577 w 2383434"/>
                <a:gd name="connsiteY129" fmla="*/ 501740 h 1380971"/>
                <a:gd name="connsiteX130" fmla="*/ 1573824 w 2383434"/>
                <a:gd name="connsiteY130" fmla="*/ 519324 h 1380971"/>
                <a:gd name="connsiteX131" fmla="*/ 1521070 w 2383434"/>
                <a:gd name="connsiteY131" fmla="*/ 554494 h 1380971"/>
                <a:gd name="connsiteX132" fmla="*/ 1494693 w 2383434"/>
                <a:gd name="connsiteY132" fmla="*/ 572078 h 1380971"/>
                <a:gd name="connsiteX133" fmla="*/ 1468316 w 2383434"/>
                <a:gd name="connsiteY133" fmla="*/ 580871 h 1380971"/>
                <a:gd name="connsiteX134" fmla="*/ 1441939 w 2383434"/>
                <a:gd name="connsiteY134" fmla="*/ 598455 h 1380971"/>
                <a:gd name="connsiteX135" fmla="*/ 1415562 w 2383434"/>
                <a:gd name="connsiteY135" fmla="*/ 607248 h 1380971"/>
                <a:gd name="connsiteX136" fmla="*/ 1362808 w 2383434"/>
                <a:gd name="connsiteY136" fmla="*/ 642417 h 1380971"/>
                <a:gd name="connsiteX137" fmla="*/ 1345224 w 2383434"/>
                <a:gd name="connsiteY137" fmla="*/ 668794 h 1380971"/>
                <a:gd name="connsiteX138" fmla="*/ 1292470 w 2383434"/>
                <a:gd name="connsiteY138" fmla="*/ 686378 h 1380971"/>
                <a:gd name="connsiteX139" fmla="*/ 1266093 w 2383434"/>
                <a:gd name="connsiteY139" fmla="*/ 703963 h 138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2383434" h="1380971">
                  <a:moveTo>
                    <a:pt x="1195754" y="818263"/>
                  </a:moveTo>
                  <a:cubicBezTo>
                    <a:pt x="1198685" y="803609"/>
                    <a:pt x="1199300" y="788294"/>
                    <a:pt x="1204547" y="774301"/>
                  </a:cubicBezTo>
                  <a:cubicBezTo>
                    <a:pt x="1213357" y="750807"/>
                    <a:pt x="1267770" y="699914"/>
                    <a:pt x="1274885" y="695171"/>
                  </a:cubicBezTo>
                  <a:lnTo>
                    <a:pt x="1327639" y="660001"/>
                  </a:lnTo>
                  <a:lnTo>
                    <a:pt x="1354016" y="642417"/>
                  </a:lnTo>
                  <a:cubicBezTo>
                    <a:pt x="1369822" y="618707"/>
                    <a:pt x="1374326" y="616962"/>
                    <a:pt x="1380393" y="589663"/>
                  </a:cubicBezTo>
                  <a:cubicBezTo>
                    <a:pt x="1384260" y="572260"/>
                    <a:pt x="1380340" y="552387"/>
                    <a:pt x="1389185" y="536909"/>
                  </a:cubicBezTo>
                  <a:cubicBezTo>
                    <a:pt x="1393783" y="528862"/>
                    <a:pt x="1406770" y="531048"/>
                    <a:pt x="1415562" y="528117"/>
                  </a:cubicBezTo>
                  <a:cubicBezTo>
                    <a:pt x="1457363" y="500249"/>
                    <a:pt x="1431912" y="513875"/>
                    <a:pt x="1494693" y="492948"/>
                  </a:cubicBezTo>
                  <a:lnTo>
                    <a:pt x="1521070" y="484155"/>
                  </a:lnTo>
                  <a:cubicBezTo>
                    <a:pt x="1526931" y="475363"/>
                    <a:pt x="1533928" y="467229"/>
                    <a:pt x="1538654" y="457778"/>
                  </a:cubicBezTo>
                  <a:cubicBezTo>
                    <a:pt x="1552954" y="429178"/>
                    <a:pt x="1539838" y="430217"/>
                    <a:pt x="1565031" y="405024"/>
                  </a:cubicBezTo>
                  <a:cubicBezTo>
                    <a:pt x="1588573" y="381482"/>
                    <a:pt x="1622865" y="378452"/>
                    <a:pt x="1652954" y="369855"/>
                  </a:cubicBezTo>
                  <a:cubicBezTo>
                    <a:pt x="1661865" y="367309"/>
                    <a:pt x="1670539" y="363994"/>
                    <a:pt x="1679331" y="361063"/>
                  </a:cubicBezTo>
                  <a:cubicBezTo>
                    <a:pt x="1754924" y="310667"/>
                    <a:pt x="1659281" y="371088"/>
                    <a:pt x="1732085" y="334686"/>
                  </a:cubicBezTo>
                  <a:cubicBezTo>
                    <a:pt x="1741537" y="329960"/>
                    <a:pt x="1749670" y="322963"/>
                    <a:pt x="1758462" y="317101"/>
                  </a:cubicBezTo>
                  <a:cubicBezTo>
                    <a:pt x="1761393" y="308309"/>
                    <a:pt x="1760701" y="297277"/>
                    <a:pt x="1767254" y="290724"/>
                  </a:cubicBezTo>
                  <a:cubicBezTo>
                    <a:pt x="1773807" y="284171"/>
                    <a:pt x="1785341" y="286077"/>
                    <a:pt x="1793631" y="281932"/>
                  </a:cubicBezTo>
                  <a:cubicBezTo>
                    <a:pt x="1803082" y="277206"/>
                    <a:pt x="1809482" y="265277"/>
                    <a:pt x="1820008" y="264348"/>
                  </a:cubicBezTo>
                  <a:cubicBezTo>
                    <a:pt x="1910557" y="256358"/>
                    <a:pt x="2001716" y="258486"/>
                    <a:pt x="2092570" y="255555"/>
                  </a:cubicBezTo>
                  <a:cubicBezTo>
                    <a:pt x="2110155" y="252624"/>
                    <a:pt x="2127921" y="250630"/>
                    <a:pt x="2145324" y="246763"/>
                  </a:cubicBezTo>
                  <a:cubicBezTo>
                    <a:pt x="2154371" y="244753"/>
                    <a:pt x="2162670" y="240055"/>
                    <a:pt x="2171700" y="237971"/>
                  </a:cubicBezTo>
                  <a:cubicBezTo>
                    <a:pt x="2200823" y="231250"/>
                    <a:pt x="2231269" y="229838"/>
                    <a:pt x="2259624" y="220386"/>
                  </a:cubicBezTo>
                  <a:lnTo>
                    <a:pt x="2312377" y="202801"/>
                  </a:lnTo>
                  <a:cubicBezTo>
                    <a:pt x="2335826" y="132460"/>
                    <a:pt x="2300653" y="214526"/>
                    <a:pt x="2347547" y="167632"/>
                  </a:cubicBezTo>
                  <a:cubicBezTo>
                    <a:pt x="2354100" y="161079"/>
                    <a:pt x="2352194" y="149544"/>
                    <a:pt x="2356339" y="141255"/>
                  </a:cubicBezTo>
                  <a:cubicBezTo>
                    <a:pt x="2361065" y="131803"/>
                    <a:pt x="2368062" y="123670"/>
                    <a:pt x="2373924" y="114878"/>
                  </a:cubicBezTo>
                  <a:cubicBezTo>
                    <a:pt x="2378433" y="101352"/>
                    <a:pt x="2392861" y="75650"/>
                    <a:pt x="2373924" y="62124"/>
                  </a:cubicBezTo>
                  <a:cubicBezTo>
                    <a:pt x="2358841" y="51350"/>
                    <a:pt x="2339152" y="49036"/>
                    <a:pt x="2321170" y="44540"/>
                  </a:cubicBezTo>
                  <a:cubicBezTo>
                    <a:pt x="2227908" y="21224"/>
                    <a:pt x="2274812" y="29953"/>
                    <a:pt x="2180493" y="18163"/>
                  </a:cubicBezTo>
                  <a:cubicBezTo>
                    <a:pt x="2171701" y="15232"/>
                    <a:pt x="2163234" y="11029"/>
                    <a:pt x="2154116" y="9371"/>
                  </a:cubicBezTo>
                  <a:cubicBezTo>
                    <a:pt x="2057051" y="-8278"/>
                    <a:pt x="2029115" y="3311"/>
                    <a:pt x="1907931" y="9371"/>
                  </a:cubicBezTo>
                  <a:cubicBezTo>
                    <a:pt x="1893277" y="12302"/>
                    <a:pt x="1878711" y="15706"/>
                    <a:pt x="1863970" y="18163"/>
                  </a:cubicBezTo>
                  <a:cubicBezTo>
                    <a:pt x="1843528" y="21570"/>
                    <a:pt x="1822745" y="22891"/>
                    <a:pt x="1802424" y="26955"/>
                  </a:cubicBezTo>
                  <a:cubicBezTo>
                    <a:pt x="1725812" y="42278"/>
                    <a:pt x="1835590" y="29969"/>
                    <a:pt x="1740877" y="44540"/>
                  </a:cubicBezTo>
                  <a:cubicBezTo>
                    <a:pt x="1714647" y="48575"/>
                    <a:pt x="1688081" y="50040"/>
                    <a:pt x="1661747" y="53332"/>
                  </a:cubicBezTo>
                  <a:cubicBezTo>
                    <a:pt x="1524390" y="70501"/>
                    <a:pt x="1689322" y="56182"/>
                    <a:pt x="1468316" y="70917"/>
                  </a:cubicBezTo>
                  <a:cubicBezTo>
                    <a:pt x="1406177" y="83344"/>
                    <a:pt x="1438532" y="74983"/>
                    <a:pt x="1371600" y="97294"/>
                  </a:cubicBezTo>
                  <a:lnTo>
                    <a:pt x="1345224" y="106086"/>
                  </a:lnTo>
                  <a:lnTo>
                    <a:pt x="1318847" y="114878"/>
                  </a:lnTo>
                  <a:cubicBezTo>
                    <a:pt x="1268155" y="148673"/>
                    <a:pt x="1317057" y="119413"/>
                    <a:pt x="1266093" y="141255"/>
                  </a:cubicBezTo>
                  <a:cubicBezTo>
                    <a:pt x="1254046" y="146418"/>
                    <a:pt x="1243358" y="154695"/>
                    <a:pt x="1230924" y="158840"/>
                  </a:cubicBezTo>
                  <a:cubicBezTo>
                    <a:pt x="1207996" y="166482"/>
                    <a:pt x="1183512" y="168781"/>
                    <a:pt x="1160585" y="176424"/>
                  </a:cubicBezTo>
                  <a:cubicBezTo>
                    <a:pt x="1151793" y="179355"/>
                    <a:pt x="1142310" y="180716"/>
                    <a:pt x="1134208" y="185217"/>
                  </a:cubicBezTo>
                  <a:cubicBezTo>
                    <a:pt x="1115734" y="195481"/>
                    <a:pt x="1101957" y="215260"/>
                    <a:pt x="1081454" y="220386"/>
                  </a:cubicBezTo>
                  <a:cubicBezTo>
                    <a:pt x="1069731" y="223317"/>
                    <a:pt x="1057859" y="225706"/>
                    <a:pt x="1046285" y="229178"/>
                  </a:cubicBezTo>
                  <a:cubicBezTo>
                    <a:pt x="1028531" y="234504"/>
                    <a:pt x="993531" y="246763"/>
                    <a:pt x="993531" y="246763"/>
                  </a:cubicBezTo>
                  <a:lnTo>
                    <a:pt x="940777" y="281932"/>
                  </a:lnTo>
                  <a:lnTo>
                    <a:pt x="914400" y="299517"/>
                  </a:lnTo>
                  <a:cubicBezTo>
                    <a:pt x="867512" y="369852"/>
                    <a:pt x="929051" y="284867"/>
                    <a:pt x="870439" y="343478"/>
                  </a:cubicBezTo>
                  <a:cubicBezTo>
                    <a:pt x="862967" y="350950"/>
                    <a:pt x="859874" y="361957"/>
                    <a:pt x="852854" y="369855"/>
                  </a:cubicBezTo>
                  <a:cubicBezTo>
                    <a:pt x="836332" y="388442"/>
                    <a:pt x="800100" y="422609"/>
                    <a:pt x="800100" y="422609"/>
                  </a:cubicBezTo>
                  <a:cubicBezTo>
                    <a:pt x="770553" y="511255"/>
                    <a:pt x="811140" y="373754"/>
                    <a:pt x="800100" y="484155"/>
                  </a:cubicBezTo>
                  <a:cubicBezTo>
                    <a:pt x="796922" y="515938"/>
                    <a:pt x="768753" y="568257"/>
                    <a:pt x="747347" y="589663"/>
                  </a:cubicBezTo>
                  <a:cubicBezTo>
                    <a:pt x="738555" y="598455"/>
                    <a:pt x="731316" y="609143"/>
                    <a:pt x="720970" y="616040"/>
                  </a:cubicBezTo>
                  <a:cubicBezTo>
                    <a:pt x="713259" y="621181"/>
                    <a:pt x="703385" y="621901"/>
                    <a:pt x="694593" y="624832"/>
                  </a:cubicBezTo>
                  <a:cubicBezTo>
                    <a:pt x="688731" y="633624"/>
                    <a:pt x="685260" y="644608"/>
                    <a:pt x="677008" y="651209"/>
                  </a:cubicBezTo>
                  <a:cubicBezTo>
                    <a:pt x="669771" y="656999"/>
                    <a:pt x="657184" y="653448"/>
                    <a:pt x="650631" y="660001"/>
                  </a:cubicBezTo>
                  <a:cubicBezTo>
                    <a:pt x="644078" y="666554"/>
                    <a:pt x="647629" y="679141"/>
                    <a:pt x="641839" y="686378"/>
                  </a:cubicBezTo>
                  <a:cubicBezTo>
                    <a:pt x="635238" y="694630"/>
                    <a:pt x="624254" y="698101"/>
                    <a:pt x="615462" y="703963"/>
                  </a:cubicBezTo>
                  <a:cubicBezTo>
                    <a:pt x="609600" y="727409"/>
                    <a:pt x="605519" y="751373"/>
                    <a:pt x="597877" y="774301"/>
                  </a:cubicBezTo>
                  <a:cubicBezTo>
                    <a:pt x="594946" y="783093"/>
                    <a:pt x="594226" y="792967"/>
                    <a:pt x="589085" y="800678"/>
                  </a:cubicBezTo>
                  <a:cubicBezTo>
                    <a:pt x="582188" y="811024"/>
                    <a:pt x="570342" y="817240"/>
                    <a:pt x="562708" y="827055"/>
                  </a:cubicBezTo>
                  <a:cubicBezTo>
                    <a:pt x="507474" y="898071"/>
                    <a:pt x="552225" y="863351"/>
                    <a:pt x="501162" y="897394"/>
                  </a:cubicBezTo>
                  <a:cubicBezTo>
                    <a:pt x="484415" y="947636"/>
                    <a:pt x="506186" y="905768"/>
                    <a:pt x="465993" y="932563"/>
                  </a:cubicBezTo>
                  <a:cubicBezTo>
                    <a:pt x="455647" y="939460"/>
                    <a:pt x="450412" y="952771"/>
                    <a:pt x="439616" y="958940"/>
                  </a:cubicBezTo>
                  <a:cubicBezTo>
                    <a:pt x="429124" y="964935"/>
                    <a:pt x="416066" y="964412"/>
                    <a:pt x="404447" y="967732"/>
                  </a:cubicBezTo>
                  <a:cubicBezTo>
                    <a:pt x="341196" y="985803"/>
                    <a:pt x="424127" y="970766"/>
                    <a:pt x="307731" y="985317"/>
                  </a:cubicBezTo>
                  <a:cubicBezTo>
                    <a:pt x="240800" y="1007627"/>
                    <a:pt x="273153" y="999266"/>
                    <a:pt x="211016" y="1011694"/>
                  </a:cubicBezTo>
                  <a:cubicBezTo>
                    <a:pt x="193431" y="1023417"/>
                    <a:pt x="173206" y="1031919"/>
                    <a:pt x="158262" y="1046863"/>
                  </a:cubicBezTo>
                  <a:cubicBezTo>
                    <a:pt x="125332" y="1079793"/>
                    <a:pt x="143681" y="1069308"/>
                    <a:pt x="105508" y="1082032"/>
                  </a:cubicBezTo>
                  <a:cubicBezTo>
                    <a:pt x="102577" y="1090824"/>
                    <a:pt x="101857" y="1100698"/>
                    <a:pt x="96716" y="1108409"/>
                  </a:cubicBezTo>
                  <a:cubicBezTo>
                    <a:pt x="83177" y="1128718"/>
                    <a:pt x="63425" y="1139396"/>
                    <a:pt x="43962" y="1152371"/>
                  </a:cubicBezTo>
                  <a:cubicBezTo>
                    <a:pt x="38100" y="1169955"/>
                    <a:pt x="36658" y="1189701"/>
                    <a:pt x="26377" y="1205124"/>
                  </a:cubicBezTo>
                  <a:cubicBezTo>
                    <a:pt x="3652" y="1239213"/>
                    <a:pt x="12135" y="1221476"/>
                    <a:pt x="0" y="1257878"/>
                  </a:cubicBezTo>
                  <a:cubicBezTo>
                    <a:pt x="2931" y="1281324"/>
                    <a:pt x="718" y="1306011"/>
                    <a:pt x="8793" y="1328217"/>
                  </a:cubicBezTo>
                  <a:cubicBezTo>
                    <a:pt x="18056" y="1353689"/>
                    <a:pt x="68424" y="1371549"/>
                    <a:pt x="87924" y="1372178"/>
                  </a:cubicBezTo>
                  <a:lnTo>
                    <a:pt x="360485" y="1380971"/>
                  </a:lnTo>
                  <a:cubicBezTo>
                    <a:pt x="410308" y="1378040"/>
                    <a:pt x="460464" y="1378633"/>
                    <a:pt x="509954" y="1372178"/>
                  </a:cubicBezTo>
                  <a:cubicBezTo>
                    <a:pt x="528334" y="1369781"/>
                    <a:pt x="562708" y="1354594"/>
                    <a:pt x="562708" y="1354594"/>
                  </a:cubicBezTo>
                  <a:cubicBezTo>
                    <a:pt x="580293" y="1342871"/>
                    <a:pt x="600518" y="1334368"/>
                    <a:pt x="615462" y="1319424"/>
                  </a:cubicBezTo>
                  <a:cubicBezTo>
                    <a:pt x="649311" y="1285576"/>
                    <a:pt x="631493" y="1299945"/>
                    <a:pt x="668216" y="1275463"/>
                  </a:cubicBezTo>
                  <a:cubicBezTo>
                    <a:pt x="674077" y="1266671"/>
                    <a:pt x="679035" y="1257204"/>
                    <a:pt x="685800" y="1249086"/>
                  </a:cubicBezTo>
                  <a:cubicBezTo>
                    <a:pt x="693760" y="1239534"/>
                    <a:pt x="705280" y="1233055"/>
                    <a:pt x="712177" y="1222709"/>
                  </a:cubicBezTo>
                  <a:cubicBezTo>
                    <a:pt x="738973" y="1182516"/>
                    <a:pt x="697106" y="1204286"/>
                    <a:pt x="747347" y="1187540"/>
                  </a:cubicBezTo>
                  <a:cubicBezTo>
                    <a:pt x="756139" y="1181678"/>
                    <a:pt x="764273" y="1174681"/>
                    <a:pt x="773724" y="1169955"/>
                  </a:cubicBezTo>
                  <a:cubicBezTo>
                    <a:pt x="782013" y="1165810"/>
                    <a:pt x="790849" y="1161724"/>
                    <a:pt x="800100" y="1161163"/>
                  </a:cubicBezTo>
                  <a:cubicBezTo>
                    <a:pt x="887911" y="1155841"/>
                    <a:pt x="975947" y="1155302"/>
                    <a:pt x="1063870" y="1152371"/>
                  </a:cubicBezTo>
                  <a:cubicBezTo>
                    <a:pt x="1090247" y="1149440"/>
                    <a:pt x="1116976" y="1148783"/>
                    <a:pt x="1143000" y="1143578"/>
                  </a:cubicBezTo>
                  <a:cubicBezTo>
                    <a:pt x="1161176" y="1139943"/>
                    <a:pt x="1195754" y="1125994"/>
                    <a:pt x="1195754" y="1125994"/>
                  </a:cubicBezTo>
                  <a:cubicBezTo>
                    <a:pt x="1201616" y="1117202"/>
                    <a:pt x="1206574" y="1107735"/>
                    <a:pt x="1213339" y="1099617"/>
                  </a:cubicBezTo>
                  <a:cubicBezTo>
                    <a:pt x="1221299" y="1090065"/>
                    <a:pt x="1233677" y="1084110"/>
                    <a:pt x="1239716" y="1073240"/>
                  </a:cubicBezTo>
                  <a:cubicBezTo>
                    <a:pt x="1248718" y="1057037"/>
                    <a:pt x="1251438" y="1038071"/>
                    <a:pt x="1257300" y="1020486"/>
                  </a:cubicBezTo>
                  <a:cubicBezTo>
                    <a:pt x="1260231" y="1011694"/>
                    <a:pt x="1263845" y="1003100"/>
                    <a:pt x="1266093" y="994109"/>
                  </a:cubicBezTo>
                  <a:cubicBezTo>
                    <a:pt x="1277133" y="949949"/>
                    <a:pt x="1271064" y="970404"/>
                    <a:pt x="1283677" y="932563"/>
                  </a:cubicBezTo>
                  <a:cubicBezTo>
                    <a:pt x="1286608" y="903255"/>
                    <a:pt x="1288577" y="873835"/>
                    <a:pt x="1292470" y="844640"/>
                  </a:cubicBezTo>
                  <a:cubicBezTo>
                    <a:pt x="1294445" y="829827"/>
                    <a:pt x="1293848" y="813653"/>
                    <a:pt x="1301262" y="800678"/>
                  </a:cubicBezTo>
                  <a:cubicBezTo>
                    <a:pt x="1306505" y="791503"/>
                    <a:pt x="1317983" y="787386"/>
                    <a:pt x="1327639" y="783094"/>
                  </a:cubicBezTo>
                  <a:cubicBezTo>
                    <a:pt x="1344577" y="775566"/>
                    <a:pt x="1380393" y="765509"/>
                    <a:pt x="1380393" y="765509"/>
                  </a:cubicBezTo>
                  <a:cubicBezTo>
                    <a:pt x="1403839" y="768440"/>
                    <a:pt x="1427627" y="769350"/>
                    <a:pt x="1450731" y="774301"/>
                  </a:cubicBezTo>
                  <a:cubicBezTo>
                    <a:pt x="1468855" y="778185"/>
                    <a:pt x="1503485" y="791886"/>
                    <a:pt x="1503485" y="791886"/>
                  </a:cubicBezTo>
                  <a:cubicBezTo>
                    <a:pt x="1512277" y="800678"/>
                    <a:pt x="1521902" y="808711"/>
                    <a:pt x="1529862" y="818263"/>
                  </a:cubicBezTo>
                  <a:cubicBezTo>
                    <a:pt x="1536627" y="826381"/>
                    <a:pt x="1539975" y="837168"/>
                    <a:pt x="1547447" y="844640"/>
                  </a:cubicBezTo>
                  <a:cubicBezTo>
                    <a:pt x="1554919" y="852112"/>
                    <a:pt x="1565032" y="856363"/>
                    <a:pt x="1573824" y="862224"/>
                  </a:cubicBezTo>
                  <a:cubicBezTo>
                    <a:pt x="1574501" y="866966"/>
                    <a:pt x="1588358" y="967374"/>
                    <a:pt x="1591408" y="976524"/>
                  </a:cubicBezTo>
                  <a:cubicBezTo>
                    <a:pt x="1596042" y="990426"/>
                    <a:pt x="1624876" y="1022282"/>
                    <a:pt x="1635370" y="1029278"/>
                  </a:cubicBezTo>
                  <a:cubicBezTo>
                    <a:pt x="1643081" y="1034419"/>
                    <a:pt x="1653457" y="1033926"/>
                    <a:pt x="1661747" y="1038071"/>
                  </a:cubicBezTo>
                  <a:cubicBezTo>
                    <a:pt x="1671198" y="1042797"/>
                    <a:pt x="1678003" y="1052619"/>
                    <a:pt x="1688124" y="1055655"/>
                  </a:cubicBezTo>
                  <a:cubicBezTo>
                    <a:pt x="1707974" y="1061610"/>
                    <a:pt x="1729155" y="1061517"/>
                    <a:pt x="1749670" y="1064448"/>
                  </a:cubicBezTo>
                  <a:cubicBezTo>
                    <a:pt x="1758462" y="1067379"/>
                    <a:pt x="1766779" y="1073240"/>
                    <a:pt x="1776047" y="1073240"/>
                  </a:cubicBezTo>
                  <a:cubicBezTo>
                    <a:pt x="1853101" y="1073240"/>
                    <a:pt x="1850324" y="1071928"/>
                    <a:pt x="1899139" y="1055655"/>
                  </a:cubicBezTo>
                  <a:cubicBezTo>
                    <a:pt x="1948963" y="980920"/>
                    <a:pt x="1866900" y="1096686"/>
                    <a:pt x="1969477" y="994109"/>
                  </a:cubicBezTo>
                  <a:cubicBezTo>
                    <a:pt x="1988924" y="974662"/>
                    <a:pt x="1997747" y="962390"/>
                    <a:pt x="2022231" y="950148"/>
                  </a:cubicBezTo>
                  <a:cubicBezTo>
                    <a:pt x="2030521" y="946003"/>
                    <a:pt x="2039816" y="944286"/>
                    <a:pt x="2048608" y="941355"/>
                  </a:cubicBezTo>
                  <a:cubicBezTo>
                    <a:pt x="2042747" y="932563"/>
                    <a:pt x="2035750" y="924429"/>
                    <a:pt x="2031024" y="914978"/>
                  </a:cubicBezTo>
                  <a:cubicBezTo>
                    <a:pt x="2016724" y="886378"/>
                    <a:pt x="2029840" y="887417"/>
                    <a:pt x="2004647" y="862224"/>
                  </a:cubicBezTo>
                  <a:cubicBezTo>
                    <a:pt x="1997175" y="854752"/>
                    <a:pt x="1987062" y="850501"/>
                    <a:pt x="1978270" y="844640"/>
                  </a:cubicBezTo>
                  <a:cubicBezTo>
                    <a:pt x="1972408" y="835848"/>
                    <a:pt x="1968157" y="825735"/>
                    <a:pt x="1960685" y="818263"/>
                  </a:cubicBezTo>
                  <a:cubicBezTo>
                    <a:pt x="1953213" y="810791"/>
                    <a:pt x="1939908" y="809639"/>
                    <a:pt x="1934308" y="800678"/>
                  </a:cubicBezTo>
                  <a:cubicBezTo>
                    <a:pt x="1924484" y="784960"/>
                    <a:pt x="1927006" y="763346"/>
                    <a:pt x="1916724" y="747924"/>
                  </a:cubicBezTo>
                  <a:lnTo>
                    <a:pt x="1899139" y="721548"/>
                  </a:lnTo>
                  <a:cubicBezTo>
                    <a:pt x="1896208" y="712756"/>
                    <a:pt x="1894492" y="703460"/>
                    <a:pt x="1890347" y="695171"/>
                  </a:cubicBezTo>
                  <a:cubicBezTo>
                    <a:pt x="1879462" y="673400"/>
                    <a:pt x="1868993" y="661257"/>
                    <a:pt x="1846385" y="651209"/>
                  </a:cubicBezTo>
                  <a:cubicBezTo>
                    <a:pt x="1829447" y="643681"/>
                    <a:pt x="1793631" y="633624"/>
                    <a:pt x="1793631" y="633624"/>
                  </a:cubicBezTo>
                  <a:cubicBezTo>
                    <a:pt x="1840529" y="563281"/>
                    <a:pt x="1778972" y="648285"/>
                    <a:pt x="1837593" y="589663"/>
                  </a:cubicBezTo>
                  <a:cubicBezTo>
                    <a:pt x="1896208" y="531047"/>
                    <a:pt x="1811215" y="592595"/>
                    <a:pt x="1881554" y="545701"/>
                  </a:cubicBezTo>
                  <a:cubicBezTo>
                    <a:pt x="1889955" y="520500"/>
                    <a:pt x="1900417" y="503657"/>
                    <a:pt x="1881554" y="475363"/>
                  </a:cubicBezTo>
                  <a:cubicBezTo>
                    <a:pt x="1876413" y="467652"/>
                    <a:pt x="1863969" y="469502"/>
                    <a:pt x="1855177" y="466571"/>
                  </a:cubicBezTo>
                  <a:cubicBezTo>
                    <a:pt x="1763275" y="474229"/>
                    <a:pt x="1747528" y="471504"/>
                    <a:pt x="1661747" y="492948"/>
                  </a:cubicBezTo>
                  <a:cubicBezTo>
                    <a:pt x="1650024" y="495879"/>
                    <a:pt x="1638151" y="498268"/>
                    <a:pt x="1626577" y="501740"/>
                  </a:cubicBezTo>
                  <a:cubicBezTo>
                    <a:pt x="1608823" y="507066"/>
                    <a:pt x="1573824" y="519324"/>
                    <a:pt x="1573824" y="519324"/>
                  </a:cubicBezTo>
                  <a:lnTo>
                    <a:pt x="1521070" y="554494"/>
                  </a:lnTo>
                  <a:cubicBezTo>
                    <a:pt x="1512278" y="560355"/>
                    <a:pt x="1504718" y="568736"/>
                    <a:pt x="1494693" y="572078"/>
                  </a:cubicBezTo>
                  <a:cubicBezTo>
                    <a:pt x="1485901" y="575009"/>
                    <a:pt x="1476606" y="576726"/>
                    <a:pt x="1468316" y="580871"/>
                  </a:cubicBezTo>
                  <a:cubicBezTo>
                    <a:pt x="1458865" y="585597"/>
                    <a:pt x="1451390" y="593729"/>
                    <a:pt x="1441939" y="598455"/>
                  </a:cubicBezTo>
                  <a:cubicBezTo>
                    <a:pt x="1433649" y="602600"/>
                    <a:pt x="1423664" y="602747"/>
                    <a:pt x="1415562" y="607248"/>
                  </a:cubicBezTo>
                  <a:cubicBezTo>
                    <a:pt x="1397088" y="617512"/>
                    <a:pt x="1362808" y="642417"/>
                    <a:pt x="1362808" y="642417"/>
                  </a:cubicBezTo>
                  <a:cubicBezTo>
                    <a:pt x="1356947" y="651209"/>
                    <a:pt x="1354185" y="663194"/>
                    <a:pt x="1345224" y="668794"/>
                  </a:cubicBezTo>
                  <a:cubicBezTo>
                    <a:pt x="1329506" y="678618"/>
                    <a:pt x="1292470" y="686378"/>
                    <a:pt x="1292470" y="686378"/>
                  </a:cubicBezTo>
                  <a:lnTo>
                    <a:pt x="1266093" y="703963"/>
                  </a:lnTo>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6" name="Freeform 45"/>
            <p:cNvSpPr/>
            <p:nvPr/>
          </p:nvSpPr>
          <p:spPr>
            <a:xfrm>
              <a:off x="6268664" y="3675338"/>
              <a:ext cx="168323" cy="439689"/>
            </a:xfrm>
            <a:custGeom>
              <a:avLst/>
              <a:gdLst>
                <a:gd name="connsiteX0" fmla="*/ 70339 w 168072"/>
                <a:gd name="connsiteY0" fmla="*/ 35169 h 439615"/>
                <a:gd name="connsiteX1" fmla="*/ 70339 w 168072"/>
                <a:gd name="connsiteY1" fmla="*/ 193430 h 439615"/>
                <a:gd name="connsiteX2" fmla="*/ 52754 w 168072"/>
                <a:gd name="connsiteY2" fmla="*/ 281353 h 439615"/>
                <a:gd name="connsiteX3" fmla="*/ 35170 w 168072"/>
                <a:gd name="connsiteY3" fmla="*/ 307730 h 439615"/>
                <a:gd name="connsiteX4" fmla="*/ 0 w 168072"/>
                <a:gd name="connsiteY4" fmla="*/ 386861 h 439615"/>
                <a:gd name="connsiteX5" fmla="*/ 52754 w 168072"/>
                <a:gd name="connsiteY5" fmla="*/ 404446 h 439615"/>
                <a:gd name="connsiteX6" fmla="*/ 96716 w 168072"/>
                <a:gd name="connsiteY6" fmla="*/ 439615 h 439615"/>
                <a:gd name="connsiteX7" fmla="*/ 123093 w 168072"/>
                <a:gd name="connsiteY7" fmla="*/ 422030 h 439615"/>
                <a:gd name="connsiteX8" fmla="*/ 158262 w 168072"/>
                <a:gd name="connsiteY8" fmla="*/ 369277 h 439615"/>
                <a:gd name="connsiteX9" fmla="*/ 158262 w 168072"/>
                <a:gd name="connsiteY9" fmla="*/ 290146 h 439615"/>
                <a:gd name="connsiteX10" fmla="*/ 140677 w 168072"/>
                <a:gd name="connsiteY10" fmla="*/ 237392 h 439615"/>
                <a:gd name="connsiteX11" fmla="*/ 158262 w 168072"/>
                <a:gd name="connsiteY11" fmla="*/ 184638 h 439615"/>
                <a:gd name="connsiteX12" fmla="*/ 167054 w 168072"/>
                <a:gd name="connsiteY12" fmla="*/ 158261 h 439615"/>
                <a:gd name="connsiteX13" fmla="*/ 140677 w 168072"/>
                <a:gd name="connsiteY13" fmla="*/ 35169 h 439615"/>
                <a:gd name="connsiteX14" fmla="*/ 87923 w 168072"/>
                <a:gd name="connsiteY14" fmla="*/ 0 h 439615"/>
                <a:gd name="connsiteX15" fmla="*/ 70339 w 168072"/>
                <a:gd name="connsiteY15" fmla="*/ 35169 h 43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072" h="439615">
                  <a:moveTo>
                    <a:pt x="70339" y="35169"/>
                  </a:moveTo>
                  <a:cubicBezTo>
                    <a:pt x="85848" y="112714"/>
                    <a:pt x="82265" y="74168"/>
                    <a:pt x="70339" y="193430"/>
                  </a:cubicBezTo>
                  <a:cubicBezTo>
                    <a:pt x="68313" y="213691"/>
                    <a:pt x="64489" y="257883"/>
                    <a:pt x="52754" y="281353"/>
                  </a:cubicBezTo>
                  <a:cubicBezTo>
                    <a:pt x="48028" y="290804"/>
                    <a:pt x="39462" y="298074"/>
                    <a:pt x="35170" y="307730"/>
                  </a:cubicBezTo>
                  <a:cubicBezTo>
                    <a:pt x="-6680" y="401893"/>
                    <a:pt x="39795" y="327170"/>
                    <a:pt x="0" y="386861"/>
                  </a:cubicBezTo>
                  <a:cubicBezTo>
                    <a:pt x="17585" y="392723"/>
                    <a:pt x="42472" y="389023"/>
                    <a:pt x="52754" y="404446"/>
                  </a:cubicBezTo>
                  <a:cubicBezTo>
                    <a:pt x="75480" y="438534"/>
                    <a:pt x="60314" y="427481"/>
                    <a:pt x="96716" y="439615"/>
                  </a:cubicBezTo>
                  <a:cubicBezTo>
                    <a:pt x="105508" y="433753"/>
                    <a:pt x="116134" y="429983"/>
                    <a:pt x="123093" y="422030"/>
                  </a:cubicBezTo>
                  <a:cubicBezTo>
                    <a:pt x="137010" y="406125"/>
                    <a:pt x="158262" y="369277"/>
                    <a:pt x="158262" y="369277"/>
                  </a:cubicBezTo>
                  <a:cubicBezTo>
                    <a:pt x="171159" y="330585"/>
                    <a:pt x="171525" y="343199"/>
                    <a:pt x="158262" y="290146"/>
                  </a:cubicBezTo>
                  <a:cubicBezTo>
                    <a:pt x="153766" y="272164"/>
                    <a:pt x="140677" y="237392"/>
                    <a:pt x="140677" y="237392"/>
                  </a:cubicBezTo>
                  <a:lnTo>
                    <a:pt x="158262" y="184638"/>
                  </a:lnTo>
                  <a:lnTo>
                    <a:pt x="167054" y="158261"/>
                  </a:lnTo>
                  <a:cubicBezTo>
                    <a:pt x="164026" y="124949"/>
                    <a:pt x="174025" y="64348"/>
                    <a:pt x="140677" y="35169"/>
                  </a:cubicBezTo>
                  <a:cubicBezTo>
                    <a:pt x="124772" y="21252"/>
                    <a:pt x="87923" y="0"/>
                    <a:pt x="87923" y="0"/>
                  </a:cubicBezTo>
                  <a:lnTo>
                    <a:pt x="70339" y="35169"/>
                  </a:lnTo>
                  <a:close/>
                </a:path>
              </a:pathLst>
            </a:cu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sp>
        <p:nvSpPr>
          <p:cNvPr id="47" name="TextBox 46"/>
          <p:cNvSpPr txBox="1"/>
          <p:nvPr/>
        </p:nvSpPr>
        <p:spPr>
          <a:xfrm>
            <a:off x="1907704" y="5805264"/>
            <a:ext cx="5157887" cy="630942"/>
          </a:xfrm>
          <a:prstGeom prst="rect">
            <a:avLst/>
          </a:prstGeom>
          <a:solidFill>
            <a:srgbClr val="FFC000"/>
          </a:solidFill>
          <a:ln w="38100">
            <a:solidFill>
              <a:schemeClr val="tx1"/>
            </a:solidFill>
          </a:ln>
        </p:spPr>
        <p:txBody>
          <a:bodyPr wrap="none" rtlCol="0">
            <a:spAutoFit/>
          </a:bodyPr>
          <a:lstStyle/>
          <a:p>
            <a:pPr algn="ctr"/>
            <a:r>
              <a:rPr lang="en-CA" sz="3500" b="1" dirty="0" smtClean="0"/>
              <a:t>Early Intervention Strategy</a:t>
            </a:r>
          </a:p>
        </p:txBody>
      </p:sp>
    </p:spTree>
    <p:extLst>
      <p:ext uri="{BB962C8B-B14F-4D97-AF65-F5344CB8AC3E}">
        <p14:creationId xmlns:p14="http://schemas.microsoft.com/office/powerpoint/2010/main" val="2607189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title"/>
          </p:nvPr>
        </p:nvSpPr>
        <p:spPr>
          <a:xfrm>
            <a:off x="683568" y="188640"/>
            <a:ext cx="7772400" cy="1219200"/>
          </a:xfrm>
        </p:spPr>
        <p:txBody>
          <a:bodyPr/>
          <a:lstStyle/>
          <a:p>
            <a:r>
              <a:rPr lang="en-CA" altLang="en-US" sz="3200" b="1" dirty="0"/>
              <a:t>Early Intervention Strategy</a:t>
            </a:r>
            <a:endParaRPr lang="en-US" altLang="en-US" sz="3200" b="1" dirty="0" smtClean="0">
              <a:solidFill>
                <a:schemeClr val="tx1"/>
              </a:solidFill>
            </a:endParaRPr>
          </a:p>
        </p:txBody>
      </p:sp>
      <p:sp>
        <p:nvSpPr>
          <p:cNvPr id="43011" name="Rectangle 4"/>
          <p:cNvSpPr>
            <a:spLocks noGrp="1" noChangeArrowheads="1"/>
          </p:cNvSpPr>
          <p:nvPr>
            <p:ph type="body" idx="1"/>
          </p:nvPr>
        </p:nvSpPr>
        <p:spPr>
          <a:xfrm>
            <a:off x="964314" y="1412776"/>
            <a:ext cx="7437512" cy="4525963"/>
          </a:xfrm>
        </p:spPr>
        <p:txBody>
          <a:bodyPr>
            <a:normAutofit/>
          </a:bodyPr>
          <a:lstStyle/>
          <a:p>
            <a:pPr marL="0" indent="0" eaLnBrk="1" hangingPunct="1">
              <a:buNone/>
            </a:pPr>
            <a:r>
              <a:rPr lang="en-CA" altLang="en-US" sz="2400" i="1" dirty="0" smtClean="0"/>
              <a:t>Criteria for feasibility</a:t>
            </a:r>
            <a:r>
              <a:rPr lang="en-CA" altLang="en-US" sz="2400" dirty="0" smtClean="0"/>
              <a:t>:</a:t>
            </a:r>
          </a:p>
          <a:p>
            <a:pPr marL="857250" lvl="1" indent="-457200">
              <a:buFont typeface="+mj-lt"/>
              <a:buAutoNum type="arabicParenR"/>
            </a:pPr>
            <a:endParaRPr lang="en-CA" altLang="en-US" sz="2000" dirty="0" smtClean="0"/>
          </a:p>
          <a:p>
            <a:pPr marL="857250" lvl="1" indent="-457200">
              <a:buFont typeface="+mj-lt"/>
              <a:buAutoNum type="arabicParenR"/>
            </a:pPr>
            <a:r>
              <a:rPr lang="en-CA" altLang="en-US" sz="2000" dirty="0" smtClean="0"/>
              <a:t>Population dynamics</a:t>
            </a:r>
            <a:endParaRPr lang="en-CA" altLang="en-US" sz="1600" dirty="0" smtClean="0"/>
          </a:p>
          <a:p>
            <a:pPr marL="857250" lvl="1" indent="-457200">
              <a:buFont typeface="+mj-lt"/>
              <a:buAutoNum type="arabicParenR"/>
            </a:pPr>
            <a:endParaRPr lang="en-CA" altLang="en-US" sz="2000" dirty="0"/>
          </a:p>
          <a:p>
            <a:pPr marL="857250" lvl="1" indent="-457200">
              <a:buFont typeface="+mj-lt"/>
              <a:buAutoNum type="arabicParenR"/>
            </a:pPr>
            <a:r>
              <a:rPr lang="en-CA" altLang="en-US" sz="2000" dirty="0" smtClean="0"/>
              <a:t>Monitoring: Detection at low densities</a:t>
            </a:r>
          </a:p>
          <a:p>
            <a:pPr marL="857250" lvl="1" indent="-457200">
              <a:buFont typeface="+mj-lt"/>
              <a:buAutoNum type="arabicParenR"/>
            </a:pPr>
            <a:endParaRPr lang="en-CA" altLang="en-US" sz="2000" dirty="0" smtClean="0"/>
          </a:p>
          <a:p>
            <a:pPr marL="857250" lvl="1" indent="-457200">
              <a:buFont typeface="+mj-lt"/>
              <a:buAutoNum type="arabicParenR"/>
            </a:pPr>
            <a:r>
              <a:rPr lang="en-CA" altLang="en-US" sz="2000" dirty="0"/>
              <a:t>Efficacy and non-target effects</a:t>
            </a:r>
          </a:p>
          <a:p>
            <a:pPr marL="857250" lvl="1" indent="-457200">
              <a:buFont typeface="+mj-lt"/>
              <a:buAutoNum type="arabicParenR"/>
            </a:pPr>
            <a:endParaRPr lang="en-CA" altLang="en-US" sz="2000" dirty="0"/>
          </a:p>
          <a:p>
            <a:pPr marL="857250" lvl="1" indent="-457200">
              <a:buFont typeface="+mj-lt"/>
              <a:buAutoNum type="arabicParenR"/>
            </a:pPr>
            <a:r>
              <a:rPr lang="en-CA" altLang="en-US" sz="2000" dirty="0"/>
              <a:t>Communication and outreach</a:t>
            </a:r>
          </a:p>
          <a:p>
            <a:pPr marL="857250" lvl="1" indent="-457200">
              <a:buFont typeface="+mj-lt"/>
              <a:buAutoNum type="arabicParenR"/>
            </a:pPr>
            <a:endParaRPr lang="en-CA" altLang="en-US" sz="2000" dirty="0"/>
          </a:p>
          <a:p>
            <a:pPr marL="857250" lvl="1" indent="-457200">
              <a:buFont typeface="+mj-lt"/>
              <a:buAutoNum type="arabicParenR"/>
            </a:pPr>
            <a:r>
              <a:rPr lang="en-CA" altLang="en-US" sz="2000" dirty="0"/>
              <a:t>Benefits &gt; costs</a:t>
            </a:r>
          </a:p>
          <a:p>
            <a:pPr marL="457200" indent="-457200" eaLnBrk="1" hangingPunct="1">
              <a:buFont typeface="+mj-lt"/>
              <a:buAutoNum type="arabicParenR"/>
            </a:pPr>
            <a:endParaRPr lang="en-CA" altLang="en-US" sz="2000" dirty="0" smtClean="0"/>
          </a:p>
          <a:p>
            <a:pPr marL="457200" indent="-457200" eaLnBrk="1" hangingPunct="1">
              <a:buFont typeface="+mj-lt"/>
              <a:buAutoNum type="arabicParenR"/>
            </a:pPr>
            <a:endParaRPr lang="en-CA" altLang="en-US" sz="2200" dirty="0" smtClean="0"/>
          </a:p>
        </p:txBody>
      </p:sp>
      <p:pic>
        <p:nvPicPr>
          <p:cNvPr id="31746" name="Picture 2" descr="V:\2014\RJ RESEARCH (Jan 2014)\Presentations and Posters\NRC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6356430"/>
            <a:ext cx="1728192" cy="456946"/>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190964" y="2780928"/>
            <a:ext cx="5037219" cy="6480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576858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71601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Users\rjohns\AppData\Local\Microsoft\Windows\Temporary Internet Files\Content.Outlook\54BOXZRQ\Budworm Tracker logo.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514344" y="116632"/>
            <a:ext cx="2522152" cy="24262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187624" y="2996952"/>
            <a:ext cx="6736343" cy="3528392"/>
            <a:chOff x="1187624" y="2996952"/>
            <a:chExt cx="6736343" cy="3528392"/>
          </a:xfrm>
        </p:grpSpPr>
        <p:pic>
          <p:nvPicPr>
            <p:cNvPr id="4" name="Picture 3" descr="C:\Users\dcarleton\AppData\Local\Microsoft\Windows\Temporary Internet Files\Content.Outlook\4QQL5I76\budworm - Copy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624" y="2996952"/>
              <a:ext cx="3132727" cy="3528392"/>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5" name="Picture 4" descr="C:\Users\dcarleton\Desktop\Citizen science program\Pictures\20150510_17314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0072" y="2996952"/>
              <a:ext cx="2703895" cy="3528392"/>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5886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733256"/>
          </a:xfrm>
          <a:prstGeom prst="rect">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descr="Z:\2014\RJ RESEARCH (Jan 2014)\RESEARCH\CFS Research (2010-present)\Spruce budworm (2010-present)\EIS ACOA (2014-present)\Manuscripts\Budworm Tracker (JoVE)\Owens\JOVE Part 3\pub1.png"/>
          <p:cNvPicPr/>
          <p:nvPr/>
        </p:nvPicPr>
        <p:blipFill rotWithShape="1">
          <a:blip r:embed="rId2" cstate="print">
            <a:extLst>
              <a:ext uri="{28A0092B-C50C-407E-A947-70E740481C1C}">
                <a14:useLocalDpi xmlns:a14="http://schemas.microsoft.com/office/drawing/2010/main" val="0"/>
              </a:ext>
            </a:extLst>
          </a:blip>
          <a:srcRect/>
          <a:stretch/>
        </p:blipFill>
        <p:spPr bwMode="auto">
          <a:xfrm>
            <a:off x="323528" y="0"/>
            <a:ext cx="8532440" cy="5733256"/>
          </a:xfrm>
          <a:prstGeom prst="rect">
            <a:avLst/>
          </a:prstGeom>
          <a:noFill/>
          <a:ln w="19050">
            <a:solidFill>
              <a:schemeClr val="tx1"/>
            </a:solidFill>
          </a:ln>
          <a:extLst>
            <a:ext uri="{53640926-AAD7-44D8-BBD7-CCE9431645EC}">
              <a14:shadowObscured xmlns:a14="http://schemas.microsoft.com/office/drawing/2010/main"/>
            </a:ext>
          </a:extLst>
        </p:spPr>
      </p:pic>
      <p:sp>
        <p:nvSpPr>
          <p:cNvPr id="13" name="Rectangle 4"/>
          <p:cNvSpPr txBox="1">
            <a:spLocks noChangeArrowheads="1"/>
          </p:cNvSpPr>
          <p:nvPr/>
        </p:nvSpPr>
        <p:spPr>
          <a:xfrm>
            <a:off x="1547664" y="5805264"/>
            <a:ext cx="5832648"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CA" altLang="en-US" sz="2200" dirty="0" smtClean="0"/>
              <a:t>294 ‘Trackers’ - 26,923 moths</a:t>
            </a:r>
          </a:p>
          <a:p>
            <a:r>
              <a:rPr lang="en-CA" altLang="en-US" sz="2200" dirty="0" smtClean="0"/>
              <a:t>89% return rate</a:t>
            </a:r>
          </a:p>
          <a:p>
            <a:pPr marL="0" indent="0">
              <a:buNone/>
            </a:pPr>
            <a:endParaRPr lang="en-CA" altLang="en-US" sz="800" dirty="0" smtClean="0"/>
          </a:p>
          <a:p>
            <a:endParaRPr lang="en-CA" altLang="en-US" sz="2200" dirty="0" smtClean="0"/>
          </a:p>
          <a:p>
            <a:pPr marL="400050" lvl="1" indent="0">
              <a:buFont typeface="Arial" panose="020B0604020202020204" pitchFamily="34" charset="0"/>
              <a:buNone/>
            </a:pPr>
            <a:endParaRPr lang="en-CA" altLang="en-US" sz="2200" dirty="0" smtClean="0"/>
          </a:p>
          <a:p>
            <a:pPr marL="857250" lvl="1" indent="-457200">
              <a:buFont typeface="Arial" panose="020B0604020202020204" pitchFamily="34" charset="0"/>
              <a:buChar char="•"/>
            </a:pPr>
            <a:endParaRPr lang="en-CA" altLang="en-US" sz="2200" dirty="0" smtClean="0"/>
          </a:p>
        </p:txBody>
      </p:sp>
      <p:pic>
        <p:nvPicPr>
          <p:cNvPr id="7" name="Picture 2" descr="C:\Users\rjohns\AppData\Local\Microsoft\Windows\Temporary Internet Files\Content.Outlook\54BOXZRQ\Budworm Tracker logo.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7544" y="116632"/>
            <a:ext cx="1197678" cy="115212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56797" y="1340768"/>
            <a:ext cx="966931" cy="553998"/>
          </a:xfrm>
          <a:prstGeom prst="rect">
            <a:avLst/>
          </a:prstGeom>
          <a:noFill/>
        </p:spPr>
        <p:txBody>
          <a:bodyPr wrap="none" rtlCol="0">
            <a:spAutoFit/>
          </a:bodyPr>
          <a:lstStyle/>
          <a:p>
            <a:r>
              <a:rPr lang="en-CA" sz="3000" b="1" dirty="0" smtClean="0">
                <a:solidFill>
                  <a:schemeClr val="bg1"/>
                </a:solidFill>
              </a:rPr>
              <a:t>2015</a:t>
            </a:r>
            <a:endParaRPr lang="en-CA" sz="3000" b="1" dirty="0">
              <a:solidFill>
                <a:schemeClr val="bg1"/>
              </a:solidFill>
            </a:endParaRPr>
          </a:p>
        </p:txBody>
      </p:sp>
    </p:spTree>
    <p:extLst>
      <p:ext uri="{BB962C8B-B14F-4D97-AF65-F5344CB8AC3E}">
        <p14:creationId xmlns:p14="http://schemas.microsoft.com/office/powerpoint/2010/main" val="42811851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5733256"/>
          </a:xfrm>
          <a:prstGeom prst="rect">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descr="Z:\2014\RJ RESEARCH (Jan 2014)\RESEARCH\CFS Research (2010-present)\Spruce budworm (2010-present)\EIS ACOA (2014-present)\Manuscripts\Budworm Tracker (JoVE)\Owens\JOVE Part 3\pub2.png"/>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323528" y="0"/>
            <a:ext cx="8533823" cy="5733256"/>
          </a:xfrm>
          <a:prstGeom prst="rect">
            <a:avLst/>
          </a:prstGeom>
          <a:noFill/>
          <a:ln w="19050">
            <a:solidFill>
              <a:schemeClr val="tx1"/>
            </a:solidFill>
          </a:ln>
          <a:extLst>
            <a:ext uri="{53640926-AAD7-44D8-BBD7-CCE9431645EC}">
              <a14:shadowObscured xmlns:a14="http://schemas.microsoft.com/office/drawing/2010/main"/>
            </a:ext>
          </a:extLst>
        </p:spPr>
      </p:pic>
      <p:pic>
        <p:nvPicPr>
          <p:cNvPr id="19460" name="Picture 2" descr="C:\Users\rjohns\AppData\Local\Microsoft\Windows\Temporary Internet Files\Content.Outlook\54BOXZRQ\Budworm Tracker logo.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7544" y="116632"/>
            <a:ext cx="1197678" cy="115212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4"/>
          <p:cNvSpPr txBox="1">
            <a:spLocks noChangeArrowheads="1"/>
          </p:cNvSpPr>
          <p:nvPr/>
        </p:nvSpPr>
        <p:spPr>
          <a:xfrm>
            <a:off x="1475656" y="5805264"/>
            <a:ext cx="6264696"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CA" altLang="en-US" sz="2200" dirty="0" smtClean="0"/>
              <a:t>~400 traps sent out</a:t>
            </a:r>
          </a:p>
          <a:p>
            <a:r>
              <a:rPr lang="en-CA" altLang="en-US" sz="2200" dirty="0" smtClean="0"/>
              <a:t>~$60 per kit (mailed out and samples returned)</a:t>
            </a:r>
          </a:p>
          <a:p>
            <a:endParaRPr lang="en-CA" altLang="en-US" sz="2200" dirty="0" smtClean="0"/>
          </a:p>
          <a:p>
            <a:pPr marL="400050" lvl="1" indent="0">
              <a:buFont typeface="Arial" panose="020B0604020202020204" pitchFamily="34" charset="0"/>
              <a:buNone/>
            </a:pPr>
            <a:endParaRPr lang="en-CA" altLang="en-US" sz="2200" dirty="0" smtClean="0"/>
          </a:p>
          <a:p>
            <a:pPr marL="857250" lvl="1" indent="-457200">
              <a:buFont typeface="Arial" panose="020B0604020202020204" pitchFamily="34" charset="0"/>
              <a:buChar char="•"/>
            </a:pPr>
            <a:endParaRPr lang="en-CA" altLang="en-US" sz="2200" dirty="0" smtClean="0"/>
          </a:p>
        </p:txBody>
      </p:sp>
      <p:sp>
        <p:nvSpPr>
          <p:cNvPr id="2" name="TextBox 1"/>
          <p:cNvSpPr txBox="1"/>
          <p:nvPr/>
        </p:nvSpPr>
        <p:spPr>
          <a:xfrm>
            <a:off x="1166820" y="1340768"/>
            <a:ext cx="966931" cy="553998"/>
          </a:xfrm>
          <a:prstGeom prst="rect">
            <a:avLst/>
          </a:prstGeom>
          <a:noFill/>
        </p:spPr>
        <p:txBody>
          <a:bodyPr wrap="none" rtlCol="0">
            <a:spAutoFit/>
          </a:bodyPr>
          <a:lstStyle/>
          <a:p>
            <a:r>
              <a:rPr lang="en-CA" sz="3000" b="1" dirty="0" smtClean="0">
                <a:solidFill>
                  <a:schemeClr val="bg1"/>
                </a:solidFill>
              </a:rPr>
              <a:t>2016</a:t>
            </a:r>
            <a:endParaRPr lang="en-CA" sz="3000" b="1" dirty="0">
              <a:solidFill>
                <a:schemeClr val="bg1"/>
              </a:solidFill>
            </a:endParaRPr>
          </a:p>
        </p:txBody>
      </p:sp>
    </p:spTree>
    <p:extLst>
      <p:ext uri="{BB962C8B-B14F-4D97-AF65-F5344CB8AC3E}">
        <p14:creationId xmlns:p14="http://schemas.microsoft.com/office/powerpoint/2010/main" val="23169858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
          <a:stretch/>
        </p:blipFill>
        <p:spPr bwMode="auto">
          <a:xfrm>
            <a:off x="251520" y="892596"/>
            <a:ext cx="5472000" cy="53447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a:spLocks noGrp="1" noChangeArrowheads="1"/>
          </p:cNvSpPr>
          <p:nvPr>
            <p:ph type="title"/>
          </p:nvPr>
        </p:nvSpPr>
        <p:spPr>
          <a:xfrm>
            <a:off x="179512" y="44624"/>
            <a:ext cx="5832648" cy="648072"/>
          </a:xfrm>
        </p:spPr>
        <p:txBody>
          <a:bodyPr>
            <a:normAutofit/>
          </a:bodyPr>
          <a:lstStyle/>
          <a:p>
            <a:pPr marL="342900" indent="-342900" algn="l"/>
            <a:r>
              <a:rPr lang="en-CA" altLang="en-US" sz="2800" b="1" dirty="0" smtClean="0"/>
              <a:t>Monitor hibernating larvae (L2)</a:t>
            </a:r>
            <a:endParaRPr lang="en-US" altLang="en-US" sz="2800" b="1" dirty="0" smtClean="0">
              <a:solidFill>
                <a:schemeClr val="tx1"/>
              </a:solidFill>
            </a:endParaRPr>
          </a:p>
        </p:txBody>
      </p:sp>
      <p:sp>
        <p:nvSpPr>
          <p:cNvPr id="6" name="TextBox 5"/>
          <p:cNvSpPr txBox="1"/>
          <p:nvPr/>
        </p:nvSpPr>
        <p:spPr>
          <a:xfrm>
            <a:off x="323528" y="980728"/>
            <a:ext cx="648072" cy="369332"/>
          </a:xfrm>
          <a:prstGeom prst="rect">
            <a:avLst/>
          </a:prstGeom>
          <a:solidFill>
            <a:srgbClr val="FFFF00"/>
          </a:solidFill>
          <a:ln w="25400">
            <a:solidFill>
              <a:schemeClr val="tx1"/>
            </a:solidFill>
          </a:ln>
        </p:spPr>
        <p:txBody>
          <a:bodyPr wrap="square" rtlCol="0">
            <a:spAutoFit/>
          </a:bodyPr>
          <a:lstStyle/>
          <a:p>
            <a:r>
              <a:rPr lang="en-CA" dirty="0" smtClean="0"/>
              <a:t>2015</a:t>
            </a:r>
            <a:endParaRPr lang="en-CA" dirty="0"/>
          </a:p>
        </p:txBody>
      </p:sp>
      <p:pic>
        <p:nvPicPr>
          <p:cNvPr id="44036" name="Picture 4" descr="\\s-que-dfs\dfs\ACOA_EIS\Multimedia (photos etc.)\Pictures\ACOA Core\2014 Field Season\NWNB Fall L2 2014\IMG_3531 - Cop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1412776"/>
            <a:ext cx="3078343" cy="41044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187624" y="1556792"/>
            <a:ext cx="1944216" cy="576064"/>
            <a:chOff x="1187624" y="1556792"/>
            <a:chExt cx="1944216" cy="576064"/>
          </a:xfrm>
        </p:grpSpPr>
        <p:sp>
          <p:nvSpPr>
            <p:cNvPr id="7" name="Oval 6"/>
            <p:cNvSpPr/>
            <p:nvPr/>
          </p:nvSpPr>
          <p:spPr>
            <a:xfrm>
              <a:off x="1187624" y="1556792"/>
              <a:ext cx="360040" cy="36004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p:cNvSpPr/>
            <p:nvPr/>
          </p:nvSpPr>
          <p:spPr>
            <a:xfrm>
              <a:off x="2555776" y="1556792"/>
              <a:ext cx="576064" cy="576064"/>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170598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fade">
                                      <p:cBhvr>
                                        <p:cTn id="7" dur="500"/>
                                        <p:tgtEl>
                                          <p:spTgt spid="440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title"/>
          </p:nvPr>
        </p:nvSpPr>
        <p:spPr>
          <a:xfrm>
            <a:off x="683568" y="188640"/>
            <a:ext cx="7772400" cy="1219200"/>
          </a:xfrm>
        </p:spPr>
        <p:txBody>
          <a:bodyPr/>
          <a:lstStyle/>
          <a:p>
            <a:r>
              <a:rPr lang="en-CA" altLang="en-US" sz="3200" b="1" dirty="0"/>
              <a:t>Early Intervention Strategy</a:t>
            </a:r>
            <a:endParaRPr lang="en-US" altLang="en-US" sz="3200" b="1" dirty="0" smtClean="0">
              <a:solidFill>
                <a:schemeClr val="tx1"/>
              </a:solidFill>
            </a:endParaRPr>
          </a:p>
        </p:txBody>
      </p:sp>
      <p:sp>
        <p:nvSpPr>
          <p:cNvPr id="43011" name="Rectangle 4"/>
          <p:cNvSpPr>
            <a:spLocks noGrp="1" noChangeArrowheads="1"/>
          </p:cNvSpPr>
          <p:nvPr>
            <p:ph type="body" idx="1"/>
          </p:nvPr>
        </p:nvSpPr>
        <p:spPr>
          <a:xfrm>
            <a:off x="964314" y="1412776"/>
            <a:ext cx="7437512" cy="4525963"/>
          </a:xfrm>
        </p:spPr>
        <p:txBody>
          <a:bodyPr>
            <a:normAutofit/>
          </a:bodyPr>
          <a:lstStyle/>
          <a:p>
            <a:pPr marL="0" indent="0" eaLnBrk="1" hangingPunct="1">
              <a:buNone/>
            </a:pPr>
            <a:r>
              <a:rPr lang="en-CA" altLang="en-US" sz="2400" i="1" dirty="0" smtClean="0"/>
              <a:t>Criteria for feasibility</a:t>
            </a:r>
            <a:r>
              <a:rPr lang="en-CA" altLang="en-US" sz="2400" dirty="0" smtClean="0"/>
              <a:t>:</a:t>
            </a:r>
          </a:p>
          <a:p>
            <a:pPr marL="857250" lvl="1" indent="-457200">
              <a:buFont typeface="+mj-lt"/>
              <a:buAutoNum type="arabicParenR"/>
            </a:pPr>
            <a:endParaRPr lang="en-CA" altLang="en-US" sz="2000" dirty="0" smtClean="0"/>
          </a:p>
          <a:p>
            <a:pPr marL="857250" lvl="1" indent="-457200">
              <a:buFont typeface="+mj-lt"/>
              <a:buAutoNum type="arabicParenR"/>
            </a:pPr>
            <a:r>
              <a:rPr lang="en-CA" altLang="en-US" sz="2000" dirty="0" smtClean="0"/>
              <a:t>Population dynamics</a:t>
            </a:r>
            <a:endParaRPr lang="en-CA" altLang="en-US" sz="1600" dirty="0" smtClean="0"/>
          </a:p>
          <a:p>
            <a:pPr marL="857250" lvl="1" indent="-457200">
              <a:buFont typeface="+mj-lt"/>
              <a:buAutoNum type="arabicParenR"/>
            </a:pPr>
            <a:endParaRPr lang="en-CA" altLang="en-US" sz="2000" dirty="0"/>
          </a:p>
          <a:p>
            <a:pPr marL="857250" lvl="1" indent="-457200">
              <a:buFont typeface="+mj-lt"/>
              <a:buAutoNum type="arabicParenR"/>
            </a:pPr>
            <a:r>
              <a:rPr lang="en-CA" altLang="en-US" sz="2000" dirty="0" smtClean="0"/>
              <a:t>Monitoring: Detection at low densities</a:t>
            </a:r>
          </a:p>
          <a:p>
            <a:pPr marL="857250" lvl="1" indent="-457200">
              <a:buFont typeface="+mj-lt"/>
              <a:buAutoNum type="arabicParenR"/>
            </a:pPr>
            <a:endParaRPr lang="en-CA" altLang="en-US" sz="2000" dirty="0" smtClean="0"/>
          </a:p>
          <a:p>
            <a:pPr marL="857250" lvl="1" indent="-457200">
              <a:buFont typeface="+mj-lt"/>
              <a:buAutoNum type="arabicParenR"/>
            </a:pPr>
            <a:r>
              <a:rPr lang="en-CA" altLang="en-US" sz="2000" dirty="0" smtClean="0"/>
              <a:t>Efficacy and non-target effects</a:t>
            </a:r>
          </a:p>
          <a:p>
            <a:pPr marL="857250" lvl="1" indent="-457200">
              <a:buFont typeface="+mj-lt"/>
              <a:buAutoNum type="arabicParenR"/>
            </a:pPr>
            <a:endParaRPr lang="en-CA" altLang="en-US" sz="2000" dirty="0"/>
          </a:p>
          <a:p>
            <a:pPr marL="857250" lvl="1" indent="-457200">
              <a:buFont typeface="+mj-lt"/>
              <a:buAutoNum type="arabicParenR"/>
            </a:pPr>
            <a:r>
              <a:rPr lang="en-CA" altLang="en-US" sz="2000" dirty="0"/>
              <a:t>Communication and outreach</a:t>
            </a:r>
          </a:p>
          <a:p>
            <a:pPr marL="857250" lvl="1" indent="-457200">
              <a:buFont typeface="+mj-lt"/>
              <a:buAutoNum type="arabicParenR"/>
            </a:pPr>
            <a:endParaRPr lang="en-CA" altLang="en-US" sz="2000" dirty="0"/>
          </a:p>
          <a:p>
            <a:pPr marL="857250" lvl="1" indent="-457200">
              <a:buFont typeface="+mj-lt"/>
              <a:buAutoNum type="arabicParenR"/>
            </a:pPr>
            <a:r>
              <a:rPr lang="en-CA" altLang="en-US" sz="2000" dirty="0"/>
              <a:t>Benefits &gt; costs</a:t>
            </a:r>
          </a:p>
          <a:p>
            <a:pPr marL="457200" indent="-457200" eaLnBrk="1" hangingPunct="1">
              <a:buFont typeface="+mj-lt"/>
              <a:buAutoNum type="arabicParenR"/>
            </a:pPr>
            <a:endParaRPr lang="en-CA" altLang="en-US" sz="2000" dirty="0" smtClean="0"/>
          </a:p>
          <a:p>
            <a:pPr marL="457200" indent="-457200" eaLnBrk="1" hangingPunct="1">
              <a:buFont typeface="+mj-lt"/>
              <a:buAutoNum type="arabicParenR"/>
            </a:pPr>
            <a:endParaRPr lang="en-CA" altLang="en-US" sz="2200" dirty="0" smtClean="0"/>
          </a:p>
        </p:txBody>
      </p:sp>
      <p:pic>
        <p:nvPicPr>
          <p:cNvPr id="31746" name="Picture 2" descr="V:\2014\RJ RESEARCH (Jan 2014)\Presentations and Posters\NRC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6356430"/>
            <a:ext cx="1728192" cy="456946"/>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115616" y="3501008"/>
            <a:ext cx="4608512" cy="6480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23364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51520" y="692696"/>
            <a:ext cx="5420926" cy="58326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31" name="Straight Connector 30"/>
          <p:cNvCxnSpPr>
            <a:stCxn id="33" idx="0"/>
          </p:cNvCxnSpPr>
          <p:nvPr/>
        </p:nvCxnSpPr>
        <p:spPr>
          <a:xfrm flipV="1">
            <a:off x="2807804" y="764704"/>
            <a:ext cx="2916324" cy="144016"/>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915816" y="1556792"/>
            <a:ext cx="2808312" cy="4824536"/>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2483768" y="908720"/>
            <a:ext cx="648072" cy="648072"/>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Oval 33"/>
          <p:cNvSpPr/>
          <p:nvPr/>
        </p:nvSpPr>
        <p:spPr>
          <a:xfrm>
            <a:off x="611560" y="908720"/>
            <a:ext cx="360040" cy="36004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p:cNvSpPr>
            <a:spLocks noGrp="1" noChangeArrowheads="1"/>
          </p:cNvSpPr>
          <p:nvPr>
            <p:ph type="title"/>
          </p:nvPr>
        </p:nvSpPr>
        <p:spPr>
          <a:xfrm>
            <a:off x="107504" y="44624"/>
            <a:ext cx="5400600" cy="648072"/>
          </a:xfrm>
        </p:spPr>
        <p:txBody>
          <a:bodyPr>
            <a:normAutofit/>
          </a:bodyPr>
          <a:lstStyle/>
          <a:p>
            <a:pPr marL="342900" indent="-342900" algn="l"/>
            <a:r>
              <a:rPr lang="en-CA" altLang="en-US" sz="2800" b="1" dirty="0"/>
              <a:t>Efficacy </a:t>
            </a:r>
            <a:r>
              <a:rPr lang="en-CA" altLang="en-US" sz="2800" b="1" dirty="0" smtClean="0"/>
              <a:t>Trials (Double </a:t>
            </a:r>
            <a:r>
              <a:rPr lang="en-CA" altLang="en-US" sz="2800" b="1" dirty="0" err="1" smtClean="0"/>
              <a:t>Btk</a:t>
            </a:r>
            <a:r>
              <a:rPr lang="en-CA" altLang="en-US" sz="2800" b="1" dirty="0" smtClean="0"/>
              <a:t> - 2015)</a:t>
            </a:r>
            <a:endParaRPr lang="en-US" altLang="en-US" sz="2800" b="1" dirty="0" smtClean="0">
              <a:solidFill>
                <a:schemeClr val="tx1"/>
              </a:solidFill>
            </a:endParaRPr>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764704"/>
            <a:ext cx="3323371" cy="2871393"/>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Oval 20"/>
          <p:cNvSpPr/>
          <p:nvPr/>
        </p:nvSpPr>
        <p:spPr>
          <a:xfrm>
            <a:off x="7247300" y="2051921"/>
            <a:ext cx="72008" cy="72008"/>
          </a:xfrm>
          <a:prstGeom prst="ellipse">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Oval 21"/>
          <p:cNvSpPr/>
          <p:nvPr/>
        </p:nvSpPr>
        <p:spPr>
          <a:xfrm>
            <a:off x="7751356" y="1763889"/>
            <a:ext cx="72008" cy="72008"/>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Oval 22"/>
          <p:cNvSpPr/>
          <p:nvPr/>
        </p:nvSpPr>
        <p:spPr>
          <a:xfrm>
            <a:off x="7031276" y="2735997"/>
            <a:ext cx="72008" cy="72008"/>
          </a:xfrm>
          <a:prstGeom prst="ellipse">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Oval 23"/>
          <p:cNvSpPr/>
          <p:nvPr/>
        </p:nvSpPr>
        <p:spPr>
          <a:xfrm>
            <a:off x="7130605" y="2051921"/>
            <a:ext cx="72008" cy="72008"/>
          </a:xfrm>
          <a:prstGeom prst="ellipse">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Oval 24"/>
          <p:cNvSpPr/>
          <p:nvPr/>
        </p:nvSpPr>
        <p:spPr>
          <a:xfrm>
            <a:off x="8183404" y="1187825"/>
            <a:ext cx="72008" cy="72008"/>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Oval 25"/>
          <p:cNvSpPr/>
          <p:nvPr/>
        </p:nvSpPr>
        <p:spPr>
          <a:xfrm>
            <a:off x="8327420" y="1043809"/>
            <a:ext cx="72008" cy="72008"/>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3717032"/>
            <a:ext cx="3312368" cy="2618627"/>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5741717" y="3734079"/>
            <a:ext cx="1875193" cy="369332"/>
          </a:xfrm>
          <a:prstGeom prst="rect">
            <a:avLst/>
          </a:prstGeom>
          <a:solidFill>
            <a:srgbClr val="FFFF00"/>
          </a:solidFill>
          <a:ln w="9525">
            <a:solidFill>
              <a:schemeClr val="tx1"/>
            </a:solidFill>
          </a:ln>
        </p:spPr>
        <p:txBody>
          <a:bodyPr wrap="none" rtlCol="0">
            <a:spAutoFit/>
          </a:bodyPr>
          <a:lstStyle/>
          <a:p>
            <a:r>
              <a:rPr lang="en-CA" b="1" dirty="0" smtClean="0"/>
              <a:t>Landscape effects</a:t>
            </a:r>
            <a:endParaRPr lang="en-CA" b="1" dirty="0"/>
          </a:p>
        </p:txBody>
      </p:sp>
      <p:sp>
        <p:nvSpPr>
          <p:cNvPr id="29" name="TextBox 28"/>
          <p:cNvSpPr txBox="1"/>
          <p:nvPr/>
        </p:nvSpPr>
        <p:spPr>
          <a:xfrm>
            <a:off x="5724128" y="764704"/>
            <a:ext cx="1235723" cy="369332"/>
          </a:xfrm>
          <a:prstGeom prst="rect">
            <a:avLst/>
          </a:prstGeom>
          <a:solidFill>
            <a:srgbClr val="FFC000"/>
          </a:solidFill>
          <a:ln w="9525">
            <a:solidFill>
              <a:schemeClr val="tx1"/>
            </a:solidFill>
          </a:ln>
        </p:spPr>
        <p:txBody>
          <a:bodyPr wrap="none" rtlCol="0">
            <a:spAutoFit/>
          </a:bodyPr>
          <a:lstStyle/>
          <a:p>
            <a:r>
              <a:rPr lang="en-CA" b="1" dirty="0" smtClean="0"/>
              <a:t>Site effects</a:t>
            </a:r>
            <a:endParaRPr lang="en-CA" b="1" dirty="0"/>
          </a:p>
        </p:txBody>
      </p:sp>
    </p:spTree>
    <p:extLst>
      <p:ext uri="{BB962C8B-B14F-4D97-AF65-F5344CB8AC3E}">
        <p14:creationId xmlns:p14="http://schemas.microsoft.com/office/powerpoint/2010/main" val="22723884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4" name="Picture 2" descr="Z:\2014\RJ RESEARCH (Jan 2014)\RESEARCH\CFS Research (2010-present)\Spruce budworm (2010-present)\Pictures\SBW Pictures (2016)\Landscape level defoliation 20-07-2016\IMG_281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5620" y="216024"/>
            <a:ext cx="9123620" cy="63842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9652" y="6464369"/>
            <a:ext cx="1776192" cy="276999"/>
          </a:xfrm>
          <a:prstGeom prst="rect">
            <a:avLst/>
          </a:prstGeom>
          <a:noFill/>
        </p:spPr>
        <p:txBody>
          <a:bodyPr wrap="none" rtlCol="0">
            <a:spAutoFit/>
          </a:bodyPr>
          <a:lstStyle/>
          <a:p>
            <a:r>
              <a:rPr lang="en-CA" sz="1200" b="1" dirty="0" smtClean="0"/>
              <a:t>CBC digital archives 1957</a:t>
            </a:r>
            <a:endParaRPr lang="en-CA" sz="1200" b="1" dirty="0"/>
          </a:p>
        </p:txBody>
      </p:sp>
      <p:sp>
        <p:nvSpPr>
          <p:cNvPr id="3074" name="Rectangle 2"/>
          <p:cNvSpPr>
            <a:spLocks noGrp="1" noChangeArrowheads="1"/>
          </p:cNvSpPr>
          <p:nvPr>
            <p:ph type="ctrTitle"/>
          </p:nvPr>
        </p:nvSpPr>
        <p:spPr>
          <a:xfrm>
            <a:off x="323528" y="216024"/>
            <a:ext cx="8352928" cy="2232248"/>
          </a:xfrm>
          <a:noFill/>
          <a:ln w="38100" cap="rnd">
            <a:noFill/>
            <a:round/>
            <a:headEnd/>
            <a:tailEnd/>
          </a:ln>
        </p:spPr>
        <p:txBody>
          <a:bodyPr>
            <a:noAutofit/>
          </a:bodyPr>
          <a:lstStyle/>
          <a:p>
            <a:r>
              <a:rPr lang="en-CA" sz="4000" b="1" dirty="0"/>
              <a:t>‘Early Intervention </a:t>
            </a:r>
            <a:r>
              <a:rPr lang="en-CA" sz="4000" b="1" dirty="0" smtClean="0"/>
              <a:t>Strategy’ </a:t>
            </a:r>
            <a:br>
              <a:rPr lang="en-CA" sz="4000" b="1" dirty="0" smtClean="0"/>
            </a:br>
            <a:r>
              <a:rPr lang="en-CA" sz="4000" b="1" dirty="0" smtClean="0"/>
              <a:t>for Spruce Budworm:</a:t>
            </a:r>
            <a:r>
              <a:rPr lang="en-CA" sz="3600" b="1" dirty="0" smtClean="0"/>
              <a:t/>
            </a:r>
            <a:br>
              <a:rPr lang="en-CA" sz="3600" b="1" dirty="0" smtClean="0"/>
            </a:br>
            <a:r>
              <a:rPr lang="en-CA" sz="3600" b="1" dirty="0" smtClean="0"/>
              <a:t>A novel approach to an old problem</a:t>
            </a:r>
            <a:endParaRPr lang="en-CA" sz="3600" dirty="0"/>
          </a:p>
        </p:txBody>
      </p:sp>
      <p:sp>
        <p:nvSpPr>
          <p:cNvPr id="3075" name="Rectangle 3"/>
          <p:cNvSpPr>
            <a:spLocks noGrp="1" noChangeArrowheads="1"/>
          </p:cNvSpPr>
          <p:nvPr>
            <p:ph type="subTitle" idx="1"/>
          </p:nvPr>
        </p:nvSpPr>
        <p:spPr>
          <a:xfrm>
            <a:off x="1331640" y="5472608"/>
            <a:ext cx="6272808" cy="1008112"/>
          </a:xfrm>
          <a:solidFill>
            <a:schemeClr val="accent1">
              <a:lumMod val="20000"/>
              <a:lumOff val="80000"/>
              <a:alpha val="71000"/>
            </a:schemeClr>
          </a:solidFill>
          <a:ln w="38100">
            <a:solidFill>
              <a:schemeClr val="tx1"/>
            </a:solidFill>
          </a:ln>
        </p:spPr>
        <p:txBody>
          <a:bodyPr>
            <a:noAutofit/>
          </a:bodyPr>
          <a:lstStyle/>
          <a:p>
            <a:r>
              <a:rPr lang="en-CA" altLang="en-US" sz="3000" b="1" dirty="0" smtClean="0">
                <a:solidFill>
                  <a:schemeClr val="tx1"/>
                </a:solidFill>
              </a:rPr>
              <a:t>R. Johns, V</a:t>
            </a:r>
            <a:r>
              <a:rPr lang="en-CA" altLang="en-US" sz="3000" b="1" dirty="0">
                <a:solidFill>
                  <a:schemeClr val="tx1"/>
                </a:solidFill>
              </a:rPr>
              <a:t>. </a:t>
            </a:r>
            <a:r>
              <a:rPr lang="en-CA" altLang="en-US" sz="3000" b="1" dirty="0" smtClean="0">
                <a:solidFill>
                  <a:schemeClr val="tx1"/>
                </a:solidFill>
              </a:rPr>
              <a:t>Martel, D. Pureswaran</a:t>
            </a:r>
          </a:p>
          <a:p>
            <a:r>
              <a:rPr lang="en-CA" altLang="en-US" sz="2200" dirty="0" smtClean="0">
                <a:solidFill>
                  <a:schemeClr val="tx1"/>
                </a:solidFill>
              </a:rPr>
              <a:t>Atlantic </a:t>
            </a:r>
            <a:r>
              <a:rPr lang="en-CA" altLang="en-US" sz="2200" dirty="0">
                <a:solidFill>
                  <a:schemeClr val="tx1"/>
                </a:solidFill>
              </a:rPr>
              <a:t>Forestry </a:t>
            </a:r>
            <a:r>
              <a:rPr lang="en-CA" altLang="en-US" sz="2200" dirty="0" smtClean="0">
                <a:solidFill>
                  <a:schemeClr val="tx1"/>
                </a:solidFill>
              </a:rPr>
              <a:t>Centre,</a:t>
            </a:r>
            <a:r>
              <a:rPr lang="en-CA" altLang="en-US" sz="2200" dirty="0">
                <a:solidFill>
                  <a:schemeClr val="tx1"/>
                </a:solidFill>
              </a:rPr>
              <a:t> </a:t>
            </a:r>
            <a:r>
              <a:rPr lang="en-CA" altLang="en-US" sz="2200" dirty="0" smtClean="0">
                <a:solidFill>
                  <a:schemeClr val="tx1"/>
                </a:solidFill>
              </a:rPr>
              <a:t>Canadian Forest Service</a:t>
            </a:r>
          </a:p>
        </p:txBody>
      </p:sp>
      <p:sp>
        <p:nvSpPr>
          <p:cNvPr id="3" name="Slide Number Placeholder 2"/>
          <p:cNvSpPr>
            <a:spLocks noGrp="1"/>
          </p:cNvSpPr>
          <p:nvPr>
            <p:ph type="sldNum" sz="quarter" idx="12"/>
          </p:nvPr>
        </p:nvSpPr>
        <p:spPr>
          <a:xfrm>
            <a:off x="6553200" y="6239718"/>
            <a:ext cx="2133600" cy="365125"/>
          </a:xfrm>
        </p:spPr>
        <p:txBody>
          <a:bodyPr/>
          <a:lstStyle/>
          <a:p>
            <a:fld id="{E721C7A4-021E-4D35-9EAF-1F41A1B992F1}" type="slidenum">
              <a:rPr lang="en-CA" smtClean="0"/>
              <a:t>2</a:t>
            </a:fld>
            <a:endParaRPr lang="en-CA"/>
          </a:p>
        </p:txBody>
      </p:sp>
    </p:spTree>
    <p:extLst>
      <p:ext uri="{BB962C8B-B14F-4D97-AF65-F5344CB8AC3E}">
        <p14:creationId xmlns:p14="http://schemas.microsoft.com/office/powerpoint/2010/main" val="42035963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0"/>
            <a:ext cx="8987571" cy="68464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28" name="Group 27"/>
          <p:cNvGrpSpPr/>
          <p:nvPr/>
        </p:nvGrpSpPr>
        <p:grpSpPr>
          <a:xfrm>
            <a:off x="1259632" y="260648"/>
            <a:ext cx="3096344" cy="5542384"/>
            <a:chOff x="1259632" y="260648"/>
            <a:chExt cx="3096344" cy="5542384"/>
          </a:xfrm>
        </p:grpSpPr>
        <p:sp>
          <p:nvSpPr>
            <p:cNvPr id="4" name="Oval 3"/>
            <p:cNvSpPr/>
            <p:nvPr/>
          </p:nvSpPr>
          <p:spPr>
            <a:xfrm>
              <a:off x="2483768" y="260648"/>
              <a:ext cx="360040" cy="36004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11" name="Object 10"/>
            <p:cNvGraphicFramePr>
              <a:graphicFrameLocks noChangeAspect="1"/>
            </p:cNvGraphicFramePr>
            <p:nvPr>
              <p:extLst>
                <p:ext uri="{D42A27DB-BD31-4B8C-83A1-F6EECF244321}">
                  <p14:modId xmlns:p14="http://schemas.microsoft.com/office/powerpoint/2010/main" val="3557051953"/>
                </p:ext>
              </p:extLst>
            </p:nvPr>
          </p:nvGraphicFramePr>
          <p:xfrm>
            <a:off x="1259632" y="1916832"/>
            <a:ext cx="3076575" cy="3886200"/>
          </p:xfrm>
          <a:graphic>
            <a:graphicData uri="http://schemas.openxmlformats.org/presentationml/2006/ole">
              <mc:AlternateContent xmlns:mc="http://schemas.openxmlformats.org/markup-compatibility/2006">
                <mc:Choice xmlns:v="urn:schemas-microsoft-com:vml" Requires="v">
                  <p:oleObj spid="_x0000_s45356" name="SPW 12.0 Graph" r:id="rId5" imgW="3076544" imgH="3886110" progId="SigmaPlotGraphicObject.11">
                    <p:embed/>
                  </p:oleObj>
                </mc:Choice>
                <mc:Fallback>
                  <p:oleObj name="SPW 12.0 Graph" r:id="rId5" imgW="3076544" imgH="3886110" progId="SigmaPlotGraphicObject.11">
                    <p:embed/>
                    <p:pic>
                      <p:nvPicPr>
                        <p:cNvPr id="0" name=""/>
                        <p:cNvPicPr/>
                        <p:nvPr/>
                      </p:nvPicPr>
                      <p:blipFill>
                        <a:blip r:embed="rId6"/>
                        <a:stretch>
                          <a:fillRect/>
                        </a:stretch>
                      </p:blipFill>
                      <p:spPr>
                        <a:xfrm>
                          <a:off x="1259632" y="1916832"/>
                          <a:ext cx="3076575" cy="3886200"/>
                        </a:xfrm>
                        <a:prstGeom prst="rect">
                          <a:avLst/>
                        </a:prstGeom>
                        <a:ln w="19050">
                          <a:solidFill>
                            <a:schemeClr val="tx1"/>
                          </a:solidFill>
                        </a:ln>
                      </p:spPr>
                    </p:pic>
                  </p:oleObj>
                </mc:Fallback>
              </mc:AlternateContent>
            </a:graphicData>
          </a:graphic>
        </p:graphicFrame>
        <p:sp>
          <p:nvSpPr>
            <p:cNvPr id="5" name="Down Arrow 4"/>
            <p:cNvSpPr/>
            <p:nvPr/>
          </p:nvSpPr>
          <p:spPr>
            <a:xfrm>
              <a:off x="3203848" y="4149080"/>
              <a:ext cx="504056" cy="576064"/>
            </a:xfrm>
            <a:prstGeom prst="downArrow">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Down Arrow 6"/>
            <p:cNvSpPr/>
            <p:nvPr/>
          </p:nvSpPr>
          <p:spPr>
            <a:xfrm flipV="1">
              <a:off x="2195736" y="3068960"/>
              <a:ext cx="504056" cy="576064"/>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4" name="Straight Connector 13"/>
            <p:cNvCxnSpPr/>
            <p:nvPr/>
          </p:nvCxnSpPr>
          <p:spPr>
            <a:xfrm flipH="1">
              <a:off x="1259632" y="404664"/>
              <a:ext cx="1188132" cy="151216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4" idx="7"/>
            </p:cNvCxnSpPr>
            <p:nvPr/>
          </p:nvCxnSpPr>
          <p:spPr>
            <a:xfrm>
              <a:off x="2791081" y="313375"/>
              <a:ext cx="1564895" cy="160345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4716016" y="332656"/>
            <a:ext cx="3528392" cy="5470376"/>
            <a:chOff x="4716016" y="332656"/>
            <a:chExt cx="3528392" cy="5470376"/>
          </a:xfrm>
        </p:grpSpPr>
        <p:graphicFrame>
          <p:nvGraphicFramePr>
            <p:cNvPr id="10" name="Object 9"/>
            <p:cNvGraphicFramePr>
              <a:graphicFrameLocks noChangeAspect="1"/>
            </p:cNvGraphicFramePr>
            <p:nvPr>
              <p:extLst>
                <p:ext uri="{D42A27DB-BD31-4B8C-83A1-F6EECF244321}">
                  <p14:modId xmlns:p14="http://schemas.microsoft.com/office/powerpoint/2010/main" val="3224689776"/>
                </p:ext>
              </p:extLst>
            </p:nvPr>
          </p:nvGraphicFramePr>
          <p:xfrm>
            <a:off x="5148064" y="1916832"/>
            <a:ext cx="3076575" cy="3886200"/>
          </p:xfrm>
          <a:graphic>
            <a:graphicData uri="http://schemas.openxmlformats.org/presentationml/2006/ole">
              <mc:AlternateContent xmlns:mc="http://schemas.openxmlformats.org/markup-compatibility/2006">
                <mc:Choice xmlns:v="urn:schemas-microsoft-com:vml" Requires="v">
                  <p:oleObj spid="_x0000_s45357" name="SPW 12.0 Graph" r:id="rId7" imgW="3076544" imgH="3886110" progId="SigmaPlotGraphicObject.11">
                    <p:embed/>
                  </p:oleObj>
                </mc:Choice>
                <mc:Fallback>
                  <p:oleObj name="SPW 12.0 Graph" r:id="rId7" imgW="3076544" imgH="3886110" progId="SigmaPlotGraphicObject.11">
                    <p:embed/>
                    <p:pic>
                      <p:nvPicPr>
                        <p:cNvPr id="0" name=""/>
                        <p:cNvPicPr/>
                        <p:nvPr/>
                      </p:nvPicPr>
                      <p:blipFill>
                        <a:blip r:embed="rId8"/>
                        <a:stretch>
                          <a:fillRect/>
                        </a:stretch>
                      </p:blipFill>
                      <p:spPr>
                        <a:xfrm>
                          <a:off x="5148064" y="1916832"/>
                          <a:ext cx="3076575" cy="3886200"/>
                        </a:xfrm>
                        <a:prstGeom prst="rect">
                          <a:avLst/>
                        </a:prstGeom>
                        <a:ln w="19050">
                          <a:solidFill>
                            <a:schemeClr val="tx1"/>
                          </a:solidFill>
                        </a:ln>
                      </p:spPr>
                    </p:pic>
                  </p:oleObj>
                </mc:Fallback>
              </mc:AlternateContent>
            </a:graphicData>
          </a:graphic>
        </p:graphicFrame>
        <p:sp>
          <p:nvSpPr>
            <p:cNvPr id="8" name="Down Arrow 7"/>
            <p:cNvSpPr/>
            <p:nvPr/>
          </p:nvSpPr>
          <p:spPr>
            <a:xfrm>
              <a:off x="7092280" y="4005064"/>
              <a:ext cx="504056" cy="576064"/>
            </a:xfrm>
            <a:prstGeom prst="downArrow">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Down Arrow 8"/>
            <p:cNvSpPr/>
            <p:nvPr/>
          </p:nvSpPr>
          <p:spPr>
            <a:xfrm flipV="1">
              <a:off x="6084168" y="3429000"/>
              <a:ext cx="504056" cy="360040"/>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Oval 12"/>
            <p:cNvSpPr/>
            <p:nvPr/>
          </p:nvSpPr>
          <p:spPr>
            <a:xfrm>
              <a:off x="4716016" y="332656"/>
              <a:ext cx="648072" cy="648072"/>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0" name="Straight Connector 19"/>
            <p:cNvCxnSpPr>
              <a:stCxn id="13" idx="3"/>
            </p:cNvCxnSpPr>
            <p:nvPr/>
          </p:nvCxnSpPr>
          <p:spPr>
            <a:xfrm>
              <a:off x="4810924" y="885820"/>
              <a:ext cx="337140" cy="103101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3" idx="7"/>
            </p:cNvCxnSpPr>
            <p:nvPr/>
          </p:nvCxnSpPr>
          <p:spPr>
            <a:xfrm>
              <a:off x="5269180" y="427564"/>
              <a:ext cx="2975228" cy="148926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79512" y="44624"/>
            <a:ext cx="1647952" cy="861774"/>
          </a:xfrm>
          <a:prstGeom prst="rect">
            <a:avLst/>
          </a:prstGeom>
          <a:solidFill>
            <a:srgbClr val="FFFF00"/>
          </a:solidFill>
          <a:ln w="19050">
            <a:solidFill>
              <a:schemeClr val="tx1"/>
            </a:solidFill>
          </a:ln>
        </p:spPr>
        <p:txBody>
          <a:bodyPr wrap="none" rtlCol="0">
            <a:spAutoFit/>
          </a:bodyPr>
          <a:lstStyle/>
          <a:p>
            <a:pPr algn="ctr"/>
            <a:r>
              <a:rPr lang="en-CA" sz="2500" b="1" dirty="0" smtClean="0"/>
              <a:t>Landscape </a:t>
            </a:r>
          </a:p>
          <a:p>
            <a:pPr algn="ctr"/>
            <a:r>
              <a:rPr lang="en-CA" sz="2500" b="1" dirty="0" smtClean="0"/>
              <a:t>effects</a:t>
            </a:r>
            <a:endParaRPr lang="en-CA" sz="2500" b="1" dirty="0"/>
          </a:p>
        </p:txBody>
      </p:sp>
    </p:spTree>
    <p:extLst>
      <p:ext uri="{BB962C8B-B14F-4D97-AF65-F5344CB8AC3E}">
        <p14:creationId xmlns:p14="http://schemas.microsoft.com/office/powerpoint/2010/main" val="233920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27330" y="760909"/>
            <a:ext cx="5168205" cy="5742391"/>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txBox="1">
            <a:spLocks noChangeArrowheads="1"/>
          </p:cNvSpPr>
          <p:nvPr/>
        </p:nvSpPr>
        <p:spPr>
          <a:xfrm>
            <a:off x="227330" y="188640"/>
            <a:ext cx="5688632" cy="456601"/>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r>
              <a:rPr lang="en-CA" altLang="en-US" sz="2800" b="1" dirty="0" smtClean="0"/>
              <a:t>Efficacy Trials (2016…</a:t>
            </a:r>
            <a:r>
              <a:rPr lang="en-CA" altLang="en-US" sz="2000" b="1" i="1" dirty="0" smtClean="0"/>
              <a:t>to be continued</a:t>
            </a:r>
            <a:r>
              <a:rPr lang="en-CA" altLang="en-US" sz="2800" b="1" dirty="0" smtClean="0"/>
              <a:t>)</a:t>
            </a:r>
            <a:endParaRPr lang="en-US" altLang="en-US" sz="2800" b="1" dirty="0" smtClean="0"/>
          </a:p>
        </p:txBody>
      </p:sp>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2276872"/>
            <a:ext cx="4170040" cy="3033704"/>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2295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fade">
                                      <p:cBhvr>
                                        <p:cTn id="7" dur="50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48775" cy="692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8658" y="96384"/>
            <a:ext cx="6048672" cy="6337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8658" y="99436"/>
            <a:ext cx="6048672" cy="6325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8657" y="102485"/>
            <a:ext cx="6036097" cy="6312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8658" y="99436"/>
            <a:ext cx="6048672" cy="6325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8658" y="96384"/>
            <a:ext cx="6048672" cy="6337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8657" y="99436"/>
            <a:ext cx="6061247" cy="6325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18657" y="102485"/>
            <a:ext cx="6061247" cy="6312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7"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18657" y="96384"/>
            <a:ext cx="6036097" cy="6337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8"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18658" y="93334"/>
            <a:ext cx="6048672" cy="6350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9"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18658" y="96385"/>
            <a:ext cx="6073822" cy="6337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80"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18658" y="93336"/>
            <a:ext cx="6073822" cy="6350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81"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18658" y="93334"/>
            <a:ext cx="6048672" cy="6350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82" name="Picture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18658" y="90284"/>
            <a:ext cx="6048672" cy="6363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957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fade">
                                      <p:cBhvr>
                                        <p:cTn id="7" dur="500"/>
                                        <p:tgtEl>
                                          <p:spTgt spid="583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371"/>
                                        </p:tgtEl>
                                        <p:attrNameLst>
                                          <p:attrName>style.visibility</p:attrName>
                                        </p:attrNameLst>
                                      </p:cBhvr>
                                      <p:to>
                                        <p:strVal val="visible"/>
                                      </p:to>
                                    </p:set>
                                    <p:animEffect transition="in" filter="fade">
                                      <p:cBhvr>
                                        <p:cTn id="12" dur="500"/>
                                        <p:tgtEl>
                                          <p:spTgt spid="583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372"/>
                                        </p:tgtEl>
                                        <p:attrNameLst>
                                          <p:attrName>style.visibility</p:attrName>
                                        </p:attrNameLst>
                                      </p:cBhvr>
                                      <p:to>
                                        <p:strVal val="visible"/>
                                      </p:to>
                                    </p:set>
                                    <p:animEffect transition="in" filter="fade">
                                      <p:cBhvr>
                                        <p:cTn id="17" dur="500"/>
                                        <p:tgtEl>
                                          <p:spTgt spid="5837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8373"/>
                                        </p:tgtEl>
                                        <p:attrNameLst>
                                          <p:attrName>style.visibility</p:attrName>
                                        </p:attrNameLst>
                                      </p:cBhvr>
                                      <p:to>
                                        <p:strVal val="visible"/>
                                      </p:to>
                                    </p:set>
                                    <p:animEffect transition="in" filter="fade">
                                      <p:cBhvr>
                                        <p:cTn id="22" dur="500"/>
                                        <p:tgtEl>
                                          <p:spTgt spid="583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8374"/>
                                        </p:tgtEl>
                                        <p:attrNameLst>
                                          <p:attrName>style.visibility</p:attrName>
                                        </p:attrNameLst>
                                      </p:cBhvr>
                                      <p:to>
                                        <p:strVal val="visible"/>
                                      </p:to>
                                    </p:set>
                                    <p:animEffect transition="in" filter="fade">
                                      <p:cBhvr>
                                        <p:cTn id="27" dur="500"/>
                                        <p:tgtEl>
                                          <p:spTgt spid="5837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8375"/>
                                        </p:tgtEl>
                                        <p:attrNameLst>
                                          <p:attrName>style.visibility</p:attrName>
                                        </p:attrNameLst>
                                      </p:cBhvr>
                                      <p:to>
                                        <p:strVal val="visible"/>
                                      </p:to>
                                    </p:set>
                                    <p:animEffect transition="in" filter="fade">
                                      <p:cBhvr>
                                        <p:cTn id="32" dur="500"/>
                                        <p:tgtEl>
                                          <p:spTgt spid="5837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8376"/>
                                        </p:tgtEl>
                                        <p:attrNameLst>
                                          <p:attrName>style.visibility</p:attrName>
                                        </p:attrNameLst>
                                      </p:cBhvr>
                                      <p:to>
                                        <p:strVal val="visible"/>
                                      </p:to>
                                    </p:set>
                                    <p:animEffect transition="in" filter="fade">
                                      <p:cBhvr>
                                        <p:cTn id="37" dur="500"/>
                                        <p:tgtEl>
                                          <p:spTgt spid="5837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8377"/>
                                        </p:tgtEl>
                                        <p:attrNameLst>
                                          <p:attrName>style.visibility</p:attrName>
                                        </p:attrNameLst>
                                      </p:cBhvr>
                                      <p:to>
                                        <p:strVal val="visible"/>
                                      </p:to>
                                    </p:set>
                                    <p:animEffect transition="in" filter="fade">
                                      <p:cBhvr>
                                        <p:cTn id="42" dur="500"/>
                                        <p:tgtEl>
                                          <p:spTgt spid="5837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8378"/>
                                        </p:tgtEl>
                                        <p:attrNameLst>
                                          <p:attrName>style.visibility</p:attrName>
                                        </p:attrNameLst>
                                      </p:cBhvr>
                                      <p:to>
                                        <p:strVal val="visible"/>
                                      </p:to>
                                    </p:set>
                                    <p:animEffect transition="in" filter="fade">
                                      <p:cBhvr>
                                        <p:cTn id="47" dur="500"/>
                                        <p:tgtEl>
                                          <p:spTgt spid="5837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8379"/>
                                        </p:tgtEl>
                                        <p:attrNameLst>
                                          <p:attrName>style.visibility</p:attrName>
                                        </p:attrNameLst>
                                      </p:cBhvr>
                                      <p:to>
                                        <p:strVal val="visible"/>
                                      </p:to>
                                    </p:set>
                                    <p:animEffect transition="in" filter="fade">
                                      <p:cBhvr>
                                        <p:cTn id="52" dur="500"/>
                                        <p:tgtEl>
                                          <p:spTgt spid="5837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8380"/>
                                        </p:tgtEl>
                                        <p:attrNameLst>
                                          <p:attrName>style.visibility</p:attrName>
                                        </p:attrNameLst>
                                      </p:cBhvr>
                                      <p:to>
                                        <p:strVal val="visible"/>
                                      </p:to>
                                    </p:set>
                                    <p:animEffect transition="in" filter="fade">
                                      <p:cBhvr>
                                        <p:cTn id="57" dur="500"/>
                                        <p:tgtEl>
                                          <p:spTgt spid="5838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8381"/>
                                        </p:tgtEl>
                                        <p:attrNameLst>
                                          <p:attrName>style.visibility</p:attrName>
                                        </p:attrNameLst>
                                      </p:cBhvr>
                                      <p:to>
                                        <p:strVal val="visible"/>
                                      </p:to>
                                    </p:set>
                                    <p:animEffect transition="in" filter="fade">
                                      <p:cBhvr>
                                        <p:cTn id="62" dur="500"/>
                                        <p:tgtEl>
                                          <p:spTgt spid="5838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8382"/>
                                        </p:tgtEl>
                                        <p:attrNameLst>
                                          <p:attrName>style.visibility</p:attrName>
                                        </p:attrNameLst>
                                      </p:cBhvr>
                                      <p:to>
                                        <p:strVal val="visible"/>
                                      </p:to>
                                    </p:set>
                                    <p:animEffect transition="in" filter="fade">
                                      <p:cBhvr>
                                        <p:cTn id="67" dur="500"/>
                                        <p:tgtEl>
                                          <p:spTgt spid="58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70" name="Picture 2" descr="Z:\2014\RJ RESEARCH (Jan 2014)\RESEARCH\CFS Research (2010-present)\Spruce budworm (2010-present)\Pictures\Mass migration (2016)\imag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82" y="44624"/>
            <a:ext cx="9084502" cy="6813376"/>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7275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107504" y="1268760"/>
            <a:ext cx="4032448" cy="3944075"/>
            <a:chOff x="611560" y="3356992"/>
            <a:chExt cx="3528392" cy="3368011"/>
          </a:xfrm>
        </p:grpSpPr>
        <p:pic>
          <p:nvPicPr>
            <p:cNvPr id="7173" name="Picture 5" descr="C:\Users\rjohns\AppData\Local\Microsoft\Windows\Temporary Internet Files\Content.Outlook\54BOXZRQ\FB_IMG_146944057155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a:stretch/>
          </p:blipFill>
          <p:spPr bwMode="auto">
            <a:xfrm>
              <a:off x="611560" y="3356992"/>
              <a:ext cx="3528392" cy="33680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3568" y="6237312"/>
              <a:ext cx="1907253" cy="369332"/>
            </a:xfrm>
            <a:prstGeom prst="rect">
              <a:avLst/>
            </a:prstGeom>
            <a:solidFill>
              <a:schemeClr val="bg1"/>
            </a:solidFill>
            <a:ln>
              <a:solidFill>
                <a:schemeClr val="tx1"/>
              </a:solidFill>
            </a:ln>
          </p:spPr>
          <p:txBody>
            <a:bodyPr wrap="none" rtlCol="0">
              <a:spAutoFit/>
            </a:bodyPr>
            <a:lstStyle/>
            <a:p>
              <a:r>
                <a:rPr lang="en-CA" dirty="0" err="1" smtClean="0"/>
                <a:t>Campbellton</a:t>
              </a:r>
              <a:r>
                <a:rPr lang="en-CA" dirty="0" smtClean="0"/>
                <a:t> 2016</a:t>
              </a:r>
              <a:endParaRPr lang="en-CA" dirty="0"/>
            </a:p>
          </p:txBody>
        </p:sp>
      </p:grpSp>
      <p:grpSp>
        <p:nvGrpSpPr>
          <p:cNvPr id="3" name="Group 2"/>
          <p:cNvGrpSpPr/>
          <p:nvPr/>
        </p:nvGrpSpPr>
        <p:grpSpPr>
          <a:xfrm>
            <a:off x="4283968" y="1268760"/>
            <a:ext cx="4752528" cy="3960440"/>
            <a:chOff x="4572000" y="3442858"/>
            <a:chExt cx="4039587" cy="3262150"/>
          </a:xfrm>
        </p:grpSpPr>
        <p:pic>
          <p:nvPicPr>
            <p:cNvPr id="717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572000" y="3442858"/>
              <a:ext cx="4039587" cy="32621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4716016" y="6237312"/>
              <a:ext cx="1907253" cy="369332"/>
            </a:xfrm>
            <a:prstGeom prst="rect">
              <a:avLst/>
            </a:prstGeom>
            <a:solidFill>
              <a:schemeClr val="bg1"/>
            </a:solidFill>
            <a:ln>
              <a:solidFill>
                <a:schemeClr val="tx1"/>
              </a:solidFill>
            </a:ln>
          </p:spPr>
          <p:txBody>
            <a:bodyPr wrap="none" rtlCol="0">
              <a:spAutoFit/>
            </a:bodyPr>
            <a:lstStyle/>
            <a:p>
              <a:r>
                <a:rPr lang="en-CA" dirty="0" err="1" smtClean="0"/>
                <a:t>Campbellton</a:t>
              </a:r>
              <a:r>
                <a:rPr lang="en-CA" dirty="0" smtClean="0"/>
                <a:t> 1957</a:t>
              </a:r>
              <a:endParaRPr lang="en-CA" dirty="0"/>
            </a:p>
          </p:txBody>
        </p:sp>
      </p:grpSp>
    </p:spTree>
    <p:extLst>
      <p:ext uri="{BB962C8B-B14F-4D97-AF65-F5344CB8AC3E}">
        <p14:creationId xmlns:p14="http://schemas.microsoft.com/office/powerpoint/2010/main" val="288536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Z:\2014\RJ RESEARCH (Jan 2014)\RESEARCH\CFS Research (2010-present)\Spruce budworm (2010-present)\Pictures\Mass migration (2016)\IMG_28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6" y="332656"/>
            <a:ext cx="9139945" cy="6093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2785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Z:\2014\RJ RESEARCH (Jan 2014)\RESEARCH\CFS Research (2010-present)\Spruce budworm (2010-present)\Pictures\Mass migration (2016)\IMG_28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404664"/>
            <a:ext cx="9073008" cy="604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0121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title"/>
          </p:nvPr>
        </p:nvSpPr>
        <p:spPr>
          <a:xfrm>
            <a:off x="611560" y="116632"/>
            <a:ext cx="7772400" cy="1219200"/>
          </a:xfrm>
        </p:spPr>
        <p:txBody>
          <a:bodyPr/>
          <a:lstStyle/>
          <a:p>
            <a:r>
              <a:rPr lang="en-CA" altLang="en-US" sz="3200" b="1" dirty="0" smtClean="0"/>
              <a:t>Mass Dispersal Event in </a:t>
            </a:r>
            <a:r>
              <a:rPr lang="en-CA" altLang="en-US" sz="3200" b="1" dirty="0" err="1" smtClean="0"/>
              <a:t>Campbellton</a:t>
            </a:r>
            <a:endParaRPr lang="en-US" altLang="en-US" sz="3200" b="1" dirty="0" smtClean="0">
              <a:solidFill>
                <a:schemeClr val="tx1"/>
              </a:solidFill>
            </a:endParaRPr>
          </a:p>
        </p:txBody>
      </p:sp>
      <p:sp>
        <p:nvSpPr>
          <p:cNvPr id="43011" name="Rectangle 4"/>
          <p:cNvSpPr>
            <a:spLocks noGrp="1" noChangeArrowheads="1"/>
          </p:cNvSpPr>
          <p:nvPr>
            <p:ph type="body" idx="1"/>
          </p:nvPr>
        </p:nvSpPr>
        <p:spPr>
          <a:xfrm>
            <a:off x="755576" y="1351309"/>
            <a:ext cx="7437512" cy="4525963"/>
          </a:xfrm>
        </p:spPr>
        <p:txBody>
          <a:bodyPr>
            <a:normAutofit/>
          </a:bodyPr>
          <a:lstStyle/>
          <a:p>
            <a:pPr lvl="1">
              <a:buFont typeface="Arial" panose="020B0604020202020204" pitchFamily="34" charset="0"/>
              <a:buChar char="•"/>
            </a:pPr>
            <a:r>
              <a:rPr lang="en-CA" altLang="en-US" sz="2100" dirty="0" smtClean="0"/>
              <a:t>80% female moths.</a:t>
            </a:r>
          </a:p>
          <a:p>
            <a:pPr lvl="1">
              <a:buFont typeface="Arial" panose="020B0604020202020204" pitchFamily="34" charset="0"/>
              <a:buChar char="•"/>
            </a:pPr>
            <a:endParaRPr lang="en-CA" altLang="en-US" sz="2100" dirty="0" smtClean="0"/>
          </a:p>
          <a:p>
            <a:pPr lvl="1">
              <a:buFont typeface="Arial" panose="020B0604020202020204" pitchFamily="34" charset="0"/>
              <a:buChar char="•"/>
            </a:pPr>
            <a:r>
              <a:rPr lang="en-CA" altLang="en-US" sz="2100" dirty="0" smtClean="0"/>
              <a:t>~500 egg masses (~10,000 eggs) per 10 cm branch tip!</a:t>
            </a:r>
          </a:p>
        </p:txBody>
      </p:sp>
      <p:pic>
        <p:nvPicPr>
          <p:cNvPr id="6146" name="Picture 2" descr="Z:\2014\RJ RESEARCH (Jan 2014)\RESEARCH\CFS Research (2010-present)\Spruce budworm (2010-present)\Pictures\Mass migration (2016)\IMG_28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1700" y="2996952"/>
            <a:ext cx="5292588" cy="35283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2" descr="C:\Users\rjohns\Desktop\P81800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2924944"/>
            <a:ext cx="5503065" cy="367240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43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963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496"/>
          <a:stretch/>
        </p:blipFill>
        <p:spPr bwMode="auto">
          <a:xfrm>
            <a:off x="-1116632" y="44624"/>
            <a:ext cx="10145902" cy="6722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descr="C:\Users\rjohns\AppData\Local\Microsoft\Windows\Temporary Internet Files\Content.Outlook\54BOXZRQ\Budworm Tracker logo.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7504" y="116632"/>
            <a:ext cx="1122823" cy="10801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683568" y="4941168"/>
            <a:ext cx="2952328" cy="1671672"/>
            <a:chOff x="179512" y="2780928"/>
            <a:chExt cx="2637176" cy="1455648"/>
          </a:xfrm>
        </p:grpSpPr>
        <p:pic>
          <p:nvPicPr>
            <p:cNvPr id="69640"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2780928"/>
              <a:ext cx="2637176" cy="1455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Down Arrow 16"/>
            <p:cNvSpPr/>
            <p:nvPr/>
          </p:nvSpPr>
          <p:spPr>
            <a:xfrm>
              <a:off x="1547664" y="3356992"/>
              <a:ext cx="288032" cy="43204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9" name="Group 8"/>
          <p:cNvGrpSpPr/>
          <p:nvPr/>
        </p:nvGrpSpPr>
        <p:grpSpPr>
          <a:xfrm>
            <a:off x="683568" y="4869160"/>
            <a:ext cx="3024336" cy="1761848"/>
            <a:chOff x="323528" y="4785602"/>
            <a:chExt cx="2664296" cy="1545824"/>
          </a:xfrm>
        </p:grpSpPr>
        <p:pic>
          <p:nvPicPr>
            <p:cNvPr id="6963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4785602"/>
              <a:ext cx="2664296" cy="1545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Down Arrow 17"/>
            <p:cNvSpPr/>
            <p:nvPr/>
          </p:nvSpPr>
          <p:spPr>
            <a:xfrm>
              <a:off x="1835696" y="5517232"/>
              <a:ext cx="288032" cy="43204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1" name="Group 10"/>
          <p:cNvGrpSpPr/>
          <p:nvPr/>
        </p:nvGrpSpPr>
        <p:grpSpPr>
          <a:xfrm>
            <a:off x="5868144" y="4941168"/>
            <a:ext cx="2920801" cy="1694322"/>
            <a:chOff x="3635896" y="4941168"/>
            <a:chExt cx="2920801" cy="1694322"/>
          </a:xfrm>
        </p:grpSpPr>
        <p:pic>
          <p:nvPicPr>
            <p:cNvPr id="69641"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35896" y="4941168"/>
              <a:ext cx="2920801" cy="1694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Down Arrow 15"/>
            <p:cNvSpPr/>
            <p:nvPr/>
          </p:nvSpPr>
          <p:spPr>
            <a:xfrm>
              <a:off x="5148064" y="5589240"/>
              <a:ext cx="288032" cy="43204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5" name="Group 4"/>
          <p:cNvGrpSpPr/>
          <p:nvPr/>
        </p:nvGrpSpPr>
        <p:grpSpPr>
          <a:xfrm>
            <a:off x="1691680" y="116632"/>
            <a:ext cx="2808312" cy="1650305"/>
            <a:chOff x="5868144" y="2852936"/>
            <a:chExt cx="2808312" cy="1650305"/>
          </a:xfrm>
        </p:grpSpPr>
        <p:pic>
          <p:nvPicPr>
            <p:cNvPr id="69642"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68144" y="2852936"/>
              <a:ext cx="2808312" cy="1650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Down Arrow 20"/>
            <p:cNvSpPr/>
            <p:nvPr/>
          </p:nvSpPr>
          <p:spPr>
            <a:xfrm>
              <a:off x="7380312" y="3587067"/>
              <a:ext cx="288032" cy="43204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6" name="Group 5"/>
          <p:cNvGrpSpPr/>
          <p:nvPr/>
        </p:nvGrpSpPr>
        <p:grpSpPr>
          <a:xfrm>
            <a:off x="5436096" y="188640"/>
            <a:ext cx="2952328" cy="1872208"/>
            <a:chOff x="5508104" y="260648"/>
            <a:chExt cx="2808312" cy="1593625"/>
          </a:xfrm>
        </p:grpSpPr>
        <p:pic>
          <p:nvPicPr>
            <p:cNvPr id="69643"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08104" y="260648"/>
              <a:ext cx="2808312" cy="159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Down Arrow 12"/>
            <p:cNvSpPr/>
            <p:nvPr/>
          </p:nvSpPr>
          <p:spPr>
            <a:xfrm>
              <a:off x="6516216" y="935426"/>
              <a:ext cx="288032" cy="43204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0" name="Group 9"/>
          <p:cNvGrpSpPr/>
          <p:nvPr/>
        </p:nvGrpSpPr>
        <p:grpSpPr>
          <a:xfrm>
            <a:off x="5868144" y="4941168"/>
            <a:ext cx="3024336" cy="1800200"/>
            <a:chOff x="3749117" y="4797153"/>
            <a:chExt cx="2839107" cy="1646932"/>
          </a:xfrm>
        </p:grpSpPr>
        <p:pic>
          <p:nvPicPr>
            <p:cNvPr id="69644" name="Picture 1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49117" y="4797153"/>
              <a:ext cx="2839107" cy="1646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Down Arrow 23"/>
            <p:cNvSpPr/>
            <p:nvPr/>
          </p:nvSpPr>
          <p:spPr>
            <a:xfrm>
              <a:off x="5364088" y="5589240"/>
              <a:ext cx="288032" cy="43204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7" name="Group 6"/>
          <p:cNvGrpSpPr/>
          <p:nvPr/>
        </p:nvGrpSpPr>
        <p:grpSpPr>
          <a:xfrm>
            <a:off x="1475656" y="116632"/>
            <a:ext cx="3168352" cy="1800200"/>
            <a:chOff x="2339751" y="188640"/>
            <a:chExt cx="2791661" cy="1584176"/>
          </a:xfrm>
        </p:grpSpPr>
        <p:pic>
          <p:nvPicPr>
            <p:cNvPr id="69637"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39751" y="188640"/>
              <a:ext cx="2791661"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own Arrow 2"/>
            <p:cNvSpPr/>
            <p:nvPr/>
          </p:nvSpPr>
          <p:spPr>
            <a:xfrm>
              <a:off x="3635896" y="692696"/>
              <a:ext cx="288032" cy="43204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109654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058" name="Picture 2" descr="C:\Users\rjohns\AppData\Local\Microsoft\Windows\Temporary Internet Files\Content.Outlook\54BOXZRQ\Egg_Migration201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665" y="0"/>
            <a:ext cx="891083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79912" y="3140968"/>
            <a:ext cx="3456384" cy="2448272"/>
          </a:xfrm>
          <a:prstGeom prst="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208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descr="choristoneura_fumiferana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672"/>
            <a:ext cx="9125191" cy="590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4067944" y="5877272"/>
            <a:ext cx="4997450" cy="392113"/>
          </a:xfrm>
          <a:prstGeom prst="rect">
            <a:avLst/>
          </a:prstGeom>
          <a:solidFill>
            <a:srgbClr val="CCEC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b="1"/>
              <a:t>Spruce budworm, </a:t>
            </a:r>
            <a:r>
              <a:rPr lang="en-CA" altLang="en-US" b="1" i="1"/>
              <a:t>Choristoneura fumiferana</a:t>
            </a:r>
            <a:endParaRPr lang="en-US" altLang="en-US" b="1" i="1"/>
          </a:p>
        </p:txBody>
      </p:sp>
      <p:sp>
        <p:nvSpPr>
          <p:cNvPr id="4" name="Slide Number Placeholder 3"/>
          <p:cNvSpPr>
            <a:spLocks noGrp="1"/>
          </p:cNvSpPr>
          <p:nvPr>
            <p:ph type="sldNum" sz="quarter" idx="12"/>
          </p:nvPr>
        </p:nvSpPr>
        <p:spPr/>
        <p:txBody>
          <a:bodyPr/>
          <a:lstStyle/>
          <a:p>
            <a:fld id="{E721C7A4-021E-4D35-9EAF-1F41A1B992F1}" type="slidenum">
              <a:rPr lang="en-CA" smtClean="0"/>
              <a:t>3</a:t>
            </a:fld>
            <a:endParaRPr lang="en-CA"/>
          </a:p>
        </p:txBody>
      </p:sp>
    </p:spTree>
    <p:extLst>
      <p:ext uri="{BB962C8B-B14F-4D97-AF65-F5344CB8AC3E}">
        <p14:creationId xmlns:p14="http://schemas.microsoft.com/office/powerpoint/2010/main" val="29035862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0"/>
            <a:ext cx="9248775" cy="692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179512" y="1124744"/>
            <a:ext cx="6840760" cy="4034185"/>
            <a:chOff x="179512" y="1124744"/>
            <a:chExt cx="6840760" cy="4034185"/>
          </a:xfrm>
        </p:grpSpPr>
        <p:graphicFrame>
          <p:nvGraphicFramePr>
            <p:cNvPr id="3" name="Object 2"/>
            <p:cNvGraphicFramePr>
              <a:graphicFrameLocks noChangeAspect="1"/>
            </p:cNvGraphicFramePr>
            <p:nvPr>
              <p:extLst>
                <p:ext uri="{D42A27DB-BD31-4B8C-83A1-F6EECF244321}">
                  <p14:modId xmlns:p14="http://schemas.microsoft.com/office/powerpoint/2010/main" val="3227543439"/>
                </p:ext>
              </p:extLst>
            </p:nvPr>
          </p:nvGraphicFramePr>
          <p:xfrm>
            <a:off x="179512" y="1124744"/>
            <a:ext cx="4906441" cy="4034185"/>
          </p:xfrm>
          <a:graphic>
            <a:graphicData uri="http://schemas.openxmlformats.org/presentationml/2006/ole">
              <mc:AlternateContent xmlns:mc="http://schemas.openxmlformats.org/markup-compatibility/2006">
                <mc:Choice xmlns:v="urn:schemas-microsoft-com:vml" Requires="v">
                  <p:oleObj spid="_x0000_s62549" name="SPW 12.0 Graph" r:id="rId4" imgW="3857498" imgH="3171960" progId="SigmaPlotGraphicObject.11">
                    <p:embed/>
                  </p:oleObj>
                </mc:Choice>
                <mc:Fallback>
                  <p:oleObj name="SPW 12.0 Graph" r:id="rId4" imgW="3857498" imgH="3171960" progId="SigmaPlotGraphicObject.11">
                    <p:embed/>
                    <p:pic>
                      <p:nvPicPr>
                        <p:cNvPr id="0" name=""/>
                        <p:cNvPicPr/>
                        <p:nvPr/>
                      </p:nvPicPr>
                      <p:blipFill>
                        <a:blip r:embed="rId5"/>
                        <a:stretch>
                          <a:fillRect/>
                        </a:stretch>
                      </p:blipFill>
                      <p:spPr>
                        <a:xfrm>
                          <a:off x="179512" y="1124744"/>
                          <a:ext cx="4906441" cy="4034185"/>
                        </a:xfrm>
                        <a:prstGeom prst="rect">
                          <a:avLst/>
                        </a:prstGeom>
                        <a:ln w="19050">
                          <a:solidFill>
                            <a:schemeClr val="tx1"/>
                          </a:solidFill>
                        </a:ln>
                      </p:spPr>
                    </p:pic>
                  </p:oleObj>
                </mc:Fallback>
              </mc:AlternateContent>
            </a:graphicData>
          </a:graphic>
        </p:graphicFrame>
        <p:grpSp>
          <p:nvGrpSpPr>
            <p:cNvPr id="5" name="Group 4"/>
            <p:cNvGrpSpPr/>
            <p:nvPr/>
          </p:nvGrpSpPr>
          <p:grpSpPr>
            <a:xfrm>
              <a:off x="2411760" y="2564904"/>
              <a:ext cx="936104" cy="1368152"/>
              <a:chOff x="5796136" y="2204864"/>
              <a:chExt cx="936104" cy="1368152"/>
            </a:xfrm>
          </p:grpSpPr>
          <p:sp>
            <p:nvSpPr>
              <p:cNvPr id="12" name="Down Arrow 11"/>
              <p:cNvSpPr/>
              <p:nvPr/>
            </p:nvSpPr>
            <p:spPr>
              <a:xfrm>
                <a:off x="6516216" y="2780928"/>
                <a:ext cx="216024"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p:cNvSpPr txBox="1"/>
              <p:nvPr/>
            </p:nvSpPr>
            <p:spPr>
              <a:xfrm>
                <a:off x="5796136" y="2204864"/>
                <a:ext cx="921727" cy="584775"/>
              </a:xfrm>
              <a:prstGeom prst="rect">
                <a:avLst/>
              </a:prstGeom>
              <a:solidFill>
                <a:schemeClr val="accent5">
                  <a:lumMod val="40000"/>
                  <a:lumOff val="60000"/>
                </a:schemeClr>
              </a:solidFill>
              <a:ln>
                <a:solidFill>
                  <a:schemeClr val="tx1"/>
                </a:solidFill>
              </a:ln>
            </p:spPr>
            <p:txBody>
              <a:bodyPr wrap="none" rtlCol="0">
                <a:spAutoFit/>
              </a:bodyPr>
              <a:lstStyle/>
              <a:p>
                <a:r>
                  <a:rPr lang="en-CA" sz="1600" dirty="0" smtClean="0"/>
                  <a:t>Mass </a:t>
                </a:r>
              </a:p>
              <a:p>
                <a:r>
                  <a:rPr lang="en-CA" sz="1600" dirty="0" smtClean="0"/>
                  <a:t>dispersal</a:t>
                </a:r>
                <a:endParaRPr lang="en-CA" sz="1600" dirty="0"/>
              </a:p>
            </p:txBody>
          </p:sp>
        </p:grpSp>
        <p:sp>
          <p:nvSpPr>
            <p:cNvPr id="6" name="Oval 5"/>
            <p:cNvSpPr/>
            <p:nvPr/>
          </p:nvSpPr>
          <p:spPr>
            <a:xfrm>
              <a:off x="6876256" y="407707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8" name="Straight Connector 7"/>
            <p:cNvCxnSpPr/>
            <p:nvPr/>
          </p:nvCxnSpPr>
          <p:spPr>
            <a:xfrm flipV="1">
              <a:off x="5076056" y="4221088"/>
              <a:ext cx="1872208" cy="936104"/>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076056" y="1124744"/>
              <a:ext cx="1872208" cy="2952328"/>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0352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0"/>
            <a:ext cx="9248775" cy="692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 17"/>
          <p:cNvGrpSpPr/>
          <p:nvPr/>
        </p:nvGrpSpPr>
        <p:grpSpPr>
          <a:xfrm>
            <a:off x="86720" y="1124744"/>
            <a:ext cx="7077568" cy="3888432"/>
            <a:chOff x="86720" y="1124744"/>
            <a:chExt cx="7077568" cy="3888432"/>
          </a:xfrm>
        </p:grpSpPr>
        <p:graphicFrame>
          <p:nvGraphicFramePr>
            <p:cNvPr id="5" name="Object 4"/>
            <p:cNvGraphicFramePr>
              <a:graphicFrameLocks noChangeAspect="1"/>
            </p:cNvGraphicFramePr>
            <p:nvPr>
              <p:extLst>
                <p:ext uri="{D42A27DB-BD31-4B8C-83A1-F6EECF244321}">
                  <p14:modId xmlns:p14="http://schemas.microsoft.com/office/powerpoint/2010/main" val="3186642989"/>
                </p:ext>
              </p:extLst>
            </p:nvPr>
          </p:nvGraphicFramePr>
          <p:xfrm>
            <a:off x="86720" y="1124744"/>
            <a:ext cx="5010750" cy="3888432"/>
          </p:xfrm>
          <a:graphic>
            <a:graphicData uri="http://schemas.openxmlformats.org/presentationml/2006/ole">
              <mc:AlternateContent xmlns:mc="http://schemas.openxmlformats.org/markup-compatibility/2006">
                <mc:Choice xmlns:v="urn:schemas-microsoft-com:vml" Requires="v">
                  <p:oleObj spid="_x0000_s68636" name="SPW 12.0 Graph" r:id="rId4" imgW="4210022" imgH="3267000" progId="SigmaPlotGraphicObject.11">
                    <p:embed/>
                  </p:oleObj>
                </mc:Choice>
                <mc:Fallback>
                  <p:oleObj name="SPW 12.0 Graph" r:id="rId4" imgW="4210022" imgH="3267000" progId="SigmaPlotGraphicObject.11">
                    <p:embed/>
                    <p:pic>
                      <p:nvPicPr>
                        <p:cNvPr id="0" name=""/>
                        <p:cNvPicPr/>
                        <p:nvPr/>
                      </p:nvPicPr>
                      <p:blipFill>
                        <a:blip r:embed="rId5"/>
                        <a:stretch>
                          <a:fillRect/>
                        </a:stretch>
                      </p:blipFill>
                      <p:spPr>
                        <a:xfrm>
                          <a:off x="86720" y="1124744"/>
                          <a:ext cx="5010750" cy="3888432"/>
                        </a:xfrm>
                        <a:prstGeom prst="rect">
                          <a:avLst/>
                        </a:prstGeom>
                        <a:ln w="19050">
                          <a:solidFill>
                            <a:schemeClr val="tx1"/>
                          </a:solidFill>
                        </a:ln>
                      </p:spPr>
                    </p:pic>
                  </p:oleObj>
                </mc:Fallback>
              </mc:AlternateContent>
            </a:graphicData>
          </a:graphic>
        </p:graphicFrame>
        <p:grpSp>
          <p:nvGrpSpPr>
            <p:cNvPr id="11" name="Group 10"/>
            <p:cNvGrpSpPr/>
            <p:nvPr/>
          </p:nvGrpSpPr>
          <p:grpSpPr>
            <a:xfrm>
              <a:off x="2843808" y="2780928"/>
              <a:ext cx="921727" cy="1368152"/>
              <a:chOff x="7020272" y="1412776"/>
              <a:chExt cx="921727" cy="1368152"/>
            </a:xfrm>
          </p:grpSpPr>
          <p:sp>
            <p:nvSpPr>
              <p:cNvPr id="12" name="Down Arrow 11"/>
              <p:cNvSpPr/>
              <p:nvPr/>
            </p:nvSpPr>
            <p:spPr>
              <a:xfrm>
                <a:off x="7380312" y="1988840"/>
                <a:ext cx="216024"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p:cNvSpPr txBox="1"/>
              <p:nvPr/>
            </p:nvSpPr>
            <p:spPr>
              <a:xfrm>
                <a:off x="7020272" y="1412776"/>
                <a:ext cx="921727" cy="584775"/>
              </a:xfrm>
              <a:prstGeom prst="rect">
                <a:avLst/>
              </a:prstGeom>
              <a:solidFill>
                <a:schemeClr val="accent5">
                  <a:lumMod val="40000"/>
                  <a:lumOff val="60000"/>
                </a:schemeClr>
              </a:solidFill>
              <a:ln>
                <a:solidFill>
                  <a:schemeClr val="tx1"/>
                </a:solidFill>
              </a:ln>
            </p:spPr>
            <p:txBody>
              <a:bodyPr wrap="none" rtlCol="0">
                <a:spAutoFit/>
              </a:bodyPr>
              <a:lstStyle/>
              <a:p>
                <a:r>
                  <a:rPr lang="en-CA" sz="1600" dirty="0" smtClean="0"/>
                  <a:t>Mass </a:t>
                </a:r>
              </a:p>
              <a:p>
                <a:r>
                  <a:rPr lang="en-CA" sz="1600" dirty="0" smtClean="0"/>
                  <a:t>dispersal</a:t>
                </a:r>
                <a:endParaRPr lang="en-CA" sz="1600" dirty="0"/>
              </a:p>
            </p:txBody>
          </p:sp>
        </p:grpSp>
        <p:sp>
          <p:nvSpPr>
            <p:cNvPr id="9" name="Oval 8"/>
            <p:cNvSpPr/>
            <p:nvPr/>
          </p:nvSpPr>
          <p:spPr>
            <a:xfrm>
              <a:off x="7020272" y="429309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0" name="Straight Connector 9"/>
            <p:cNvCxnSpPr/>
            <p:nvPr/>
          </p:nvCxnSpPr>
          <p:spPr>
            <a:xfrm flipV="1">
              <a:off x="5076056" y="4437112"/>
              <a:ext cx="2016224" cy="576064"/>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9" idx="7"/>
            </p:cNvCxnSpPr>
            <p:nvPr/>
          </p:nvCxnSpPr>
          <p:spPr>
            <a:xfrm>
              <a:off x="5148064" y="1124744"/>
              <a:ext cx="1995133" cy="3189443"/>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0654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Text Box 5"/>
          <p:cNvSpPr txBox="1">
            <a:spLocks noChangeArrowheads="1"/>
          </p:cNvSpPr>
          <p:nvPr/>
        </p:nvSpPr>
        <p:spPr bwMode="auto">
          <a:xfrm>
            <a:off x="22837" y="6543477"/>
            <a:ext cx="24160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CA" altLang="en-US" sz="1400" i="1" dirty="0"/>
              <a:t>Eveleigh et al. (2007) PNAS</a:t>
            </a:r>
            <a:endParaRPr lang="en-US" altLang="en-US" sz="1400" i="1" dirty="0"/>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59632" y="1484784"/>
            <a:ext cx="6192688" cy="4410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re 1"/>
          <p:cNvSpPr txBox="1">
            <a:spLocks/>
          </p:cNvSpPr>
          <p:nvPr/>
        </p:nvSpPr>
        <p:spPr>
          <a:xfrm>
            <a:off x="302840" y="260648"/>
            <a:ext cx="82296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857250" lvl="1" indent="-457200" algn="ctr"/>
            <a:r>
              <a:rPr lang="en-CA" altLang="en-US" sz="2800" b="1" kern="0" dirty="0" smtClean="0">
                <a:solidFill>
                  <a:sysClr val="windowText" lastClr="000000"/>
                </a:solidFill>
              </a:rPr>
              <a:t>Non-target effects: Moth larvae and enemies</a:t>
            </a:r>
            <a:endParaRPr lang="en-CA" altLang="en-US" sz="2800" b="1" kern="0" dirty="0">
              <a:solidFill>
                <a:sysClr val="windowText" lastClr="000000"/>
              </a:solidFill>
            </a:endParaRPr>
          </a:p>
        </p:txBody>
      </p:sp>
      <p:sp>
        <p:nvSpPr>
          <p:cNvPr id="6" name="Down Arrow 5"/>
          <p:cNvSpPr/>
          <p:nvPr/>
        </p:nvSpPr>
        <p:spPr>
          <a:xfrm flipV="1">
            <a:off x="4139952" y="4797152"/>
            <a:ext cx="504056" cy="936104"/>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516216" y="3861048"/>
            <a:ext cx="2448272" cy="284456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3228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txBox="1">
            <a:spLocks/>
          </p:cNvSpPr>
          <p:nvPr/>
        </p:nvSpPr>
        <p:spPr>
          <a:xfrm>
            <a:off x="302840" y="332656"/>
            <a:ext cx="82296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857250" lvl="1" indent="-457200" algn="ctr"/>
            <a:r>
              <a:rPr lang="en-CA" altLang="en-US" sz="2800" b="1" kern="0" dirty="0" smtClean="0">
                <a:solidFill>
                  <a:sysClr val="windowText" lastClr="000000"/>
                </a:solidFill>
              </a:rPr>
              <a:t>Non-target Impacts: Broader ecosystem</a:t>
            </a:r>
            <a:endParaRPr lang="en-CA" altLang="en-US" sz="2800" b="1" kern="0" dirty="0">
              <a:solidFill>
                <a:sysClr val="windowText" lastClr="000000"/>
              </a:solidFill>
            </a:endParaRPr>
          </a:p>
        </p:txBody>
      </p:sp>
      <p:pic>
        <p:nvPicPr>
          <p:cNvPr id="51202" name="Picture 2" descr="Image resul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3933056"/>
            <a:ext cx="2952328" cy="236416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51204" name="Picture 4" descr="Image result for atlantic salmon p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4005064"/>
            <a:ext cx="3240358" cy="216024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512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1412776"/>
            <a:ext cx="6265211" cy="2007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927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fade">
                                      <p:cBhvr>
                                        <p:cTn id="7" dur="500"/>
                                        <p:tgtEl>
                                          <p:spTgt spid="512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04"/>
                                        </p:tgtEl>
                                        <p:attrNameLst>
                                          <p:attrName>style.visibility</p:attrName>
                                        </p:attrNameLst>
                                      </p:cBhvr>
                                      <p:to>
                                        <p:strVal val="visible"/>
                                      </p:to>
                                    </p:set>
                                    <p:animEffect transition="in" filter="fade">
                                      <p:cBhvr>
                                        <p:cTn id="12" dur="500"/>
                                        <p:tgtEl>
                                          <p:spTgt spid="51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title"/>
          </p:nvPr>
        </p:nvSpPr>
        <p:spPr>
          <a:xfrm>
            <a:off x="683568" y="188640"/>
            <a:ext cx="7772400" cy="1219200"/>
          </a:xfrm>
        </p:spPr>
        <p:txBody>
          <a:bodyPr/>
          <a:lstStyle/>
          <a:p>
            <a:r>
              <a:rPr lang="en-CA" altLang="en-US" sz="3200" b="1" dirty="0"/>
              <a:t>Early Intervention Strategy</a:t>
            </a:r>
            <a:endParaRPr lang="en-US" altLang="en-US" sz="3200" b="1" dirty="0" smtClean="0">
              <a:solidFill>
                <a:schemeClr val="tx1"/>
              </a:solidFill>
            </a:endParaRPr>
          </a:p>
        </p:txBody>
      </p:sp>
      <p:sp>
        <p:nvSpPr>
          <p:cNvPr id="43011" name="Rectangle 4"/>
          <p:cNvSpPr>
            <a:spLocks noGrp="1" noChangeArrowheads="1"/>
          </p:cNvSpPr>
          <p:nvPr>
            <p:ph type="body" idx="1"/>
          </p:nvPr>
        </p:nvSpPr>
        <p:spPr>
          <a:xfrm>
            <a:off x="964314" y="1412776"/>
            <a:ext cx="7437512" cy="4525963"/>
          </a:xfrm>
        </p:spPr>
        <p:txBody>
          <a:bodyPr>
            <a:normAutofit/>
          </a:bodyPr>
          <a:lstStyle/>
          <a:p>
            <a:pPr marL="0" indent="0" eaLnBrk="1" hangingPunct="1">
              <a:buNone/>
            </a:pPr>
            <a:r>
              <a:rPr lang="en-CA" altLang="en-US" sz="2400" i="1" dirty="0" smtClean="0"/>
              <a:t>Criteria for feasibility</a:t>
            </a:r>
            <a:r>
              <a:rPr lang="en-CA" altLang="en-US" sz="2400" dirty="0" smtClean="0"/>
              <a:t>:</a:t>
            </a:r>
          </a:p>
          <a:p>
            <a:pPr marL="857250" lvl="1" indent="-457200">
              <a:buFont typeface="+mj-lt"/>
              <a:buAutoNum type="arabicParenR"/>
            </a:pPr>
            <a:endParaRPr lang="en-CA" altLang="en-US" sz="2000" dirty="0" smtClean="0"/>
          </a:p>
          <a:p>
            <a:pPr marL="857250" lvl="1" indent="-457200">
              <a:buFont typeface="+mj-lt"/>
              <a:buAutoNum type="arabicParenR"/>
            </a:pPr>
            <a:r>
              <a:rPr lang="en-CA" altLang="en-US" sz="2000" dirty="0" smtClean="0"/>
              <a:t>Population dynamics</a:t>
            </a:r>
            <a:endParaRPr lang="en-CA" altLang="en-US" sz="1600" dirty="0" smtClean="0"/>
          </a:p>
          <a:p>
            <a:pPr marL="857250" lvl="1" indent="-457200">
              <a:buFont typeface="+mj-lt"/>
              <a:buAutoNum type="arabicParenR"/>
            </a:pPr>
            <a:endParaRPr lang="en-CA" altLang="en-US" sz="2000" dirty="0"/>
          </a:p>
          <a:p>
            <a:pPr marL="857250" lvl="1" indent="-457200">
              <a:buFont typeface="+mj-lt"/>
              <a:buAutoNum type="arabicParenR"/>
            </a:pPr>
            <a:r>
              <a:rPr lang="en-CA" altLang="en-US" sz="2000" dirty="0" smtClean="0"/>
              <a:t>Monitoring: Detection at low densities</a:t>
            </a:r>
          </a:p>
          <a:p>
            <a:pPr marL="857250" lvl="1" indent="-457200">
              <a:buFont typeface="+mj-lt"/>
              <a:buAutoNum type="arabicParenR"/>
            </a:pPr>
            <a:endParaRPr lang="en-CA" altLang="en-US" sz="2000" dirty="0" smtClean="0"/>
          </a:p>
          <a:p>
            <a:pPr marL="857250" lvl="1" indent="-457200">
              <a:buFont typeface="+mj-lt"/>
              <a:buAutoNum type="arabicParenR"/>
            </a:pPr>
            <a:r>
              <a:rPr lang="en-CA" altLang="en-US" sz="2000" dirty="0" smtClean="0"/>
              <a:t>Efficacy and non-target effects</a:t>
            </a:r>
          </a:p>
          <a:p>
            <a:pPr marL="857250" lvl="1" indent="-457200">
              <a:buFont typeface="+mj-lt"/>
              <a:buAutoNum type="arabicParenR"/>
            </a:pPr>
            <a:endParaRPr lang="en-CA" altLang="en-US" sz="2000" dirty="0"/>
          </a:p>
          <a:p>
            <a:pPr marL="857250" lvl="1" indent="-457200">
              <a:buFont typeface="+mj-lt"/>
              <a:buAutoNum type="arabicParenR"/>
            </a:pPr>
            <a:r>
              <a:rPr lang="en-CA" altLang="en-US" sz="2000" dirty="0"/>
              <a:t>Communication and outreach</a:t>
            </a:r>
          </a:p>
          <a:p>
            <a:pPr marL="857250" lvl="1" indent="-457200">
              <a:buFont typeface="+mj-lt"/>
              <a:buAutoNum type="arabicParenR"/>
            </a:pPr>
            <a:endParaRPr lang="en-CA" altLang="en-US" sz="2000" dirty="0"/>
          </a:p>
          <a:p>
            <a:pPr marL="857250" lvl="1" indent="-457200">
              <a:buFont typeface="+mj-lt"/>
              <a:buAutoNum type="arabicParenR"/>
            </a:pPr>
            <a:r>
              <a:rPr lang="en-CA" altLang="en-US" sz="2000" dirty="0"/>
              <a:t>Benefits &gt; costs</a:t>
            </a:r>
          </a:p>
          <a:p>
            <a:pPr marL="457200" indent="-457200" eaLnBrk="1" hangingPunct="1">
              <a:buFont typeface="+mj-lt"/>
              <a:buAutoNum type="arabicParenR"/>
            </a:pPr>
            <a:endParaRPr lang="en-CA" altLang="en-US" sz="2000" dirty="0" smtClean="0"/>
          </a:p>
          <a:p>
            <a:pPr marL="457200" indent="-457200" eaLnBrk="1" hangingPunct="1">
              <a:buFont typeface="+mj-lt"/>
              <a:buAutoNum type="arabicParenR"/>
            </a:pPr>
            <a:endParaRPr lang="en-CA" altLang="en-US" sz="2200" dirty="0" smtClean="0"/>
          </a:p>
        </p:txBody>
      </p:sp>
      <p:pic>
        <p:nvPicPr>
          <p:cNvPr id="31746" name="Picture 2" descr="V:\2014\RJ RESEARCH (Jan 2014)\Presentations and Posters\NRC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6356430"/>
            <a:ext cx="1728192" cy="456946"/>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187624" y="4293096"/>
            <a:ext cx="5616624" cy="6480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5958249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Z:\2014\RJ RESEARCH (Jan 2014)\RESEARCH\CFS Research (2010-present)\Spruce budworm (2010-present)\Pictures\Mass migration (2016)\IMG_2840.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360040"/>
            <a:ext cx="9139946" cy="609329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5004048" y="260648"/>
            <a:ext cx="3588398" cy="2160240"/>
            <a:chOff x="5004048" y="260648"/>
            <a:chExt cx="3588398" cy="2160240"/>
          </a:xfrm>
        </p:grpSpPr>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2200" y="260648"/>
              <a:ext cx="2220246" cy="21602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0" name="Bent Arrow 19"/>
            <p:cNvSpPr/>
            <p:nvPr/>
          </p:nvSpPr>
          <p:spPr>
            <a:xfrm>
              <a:off x="5004048" y="836712"/>
              <a:ext cx="1008112" cy="1368152"/>
            </a:xfrm>
            <a:prstGeom prst="bentArrow">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grpSp>
      <p:grpSp>
        <p:nvGrpSpPr>
          <p:cNvPr id="21" name="Group 20"/>
          <p:cNvGrpSpPr/>
          <p:nvPr/>
        </p:nvGrpSpPr>
        <p:grpSpPr>
          <a:xfrm>
            <a:off x="179512" y="188640"/>
            <a:ext cx="3464768" cy="2216621"/>
            <a:chOff x="179512" y="188640"/>
            <a:chExt cx="3464768" cy="2216621"/>
          </a:xfrm>
        </p:grpSpPr>
        <p:pic>
          <p:nvPicPr>
            <p:cNvPr id="2" name="Picture 1" descr="C:\Users\rjohns\AppData\Local\Microsoft\Windows\Temporary Internet Files\Content.Outlook\54BOXZRQ\Budworm Tracker logo.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79512" y="188640"/>
              <a:ext cx="2304256" cy="2216621"/>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 name="Bent Arrow 21"/>
            <p:cNvSpPr/>
            <p:nvPr/>
          </p:nvSpPr>
          <p:spPr>
            <a:xfrm flipH="1">
              <a:off x="2627784" y="908720"/>
              <a:ext cx="1016496" cy="1368152"/>
            </a:xfrm>
            <a:prstGeom prst="bentArrow">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grpSp>
      <p:grpSp>
        <p:nvGrpSpPr>
          <p:cNvPr id="27" name="Group 26"/>
          <p:cNvGrpSpPr/>
          <p:nvPr/>
        </p:nvGrpSpPr>
        <p:grpSpPr>
          <a:xfrm>
            <a:off x="5004048" y="4005064"/>
            <a:ext cx="2304256" cy="1981665"/>
            <a:chOff x="5004048" y="4005064"/>
            <a:chExt cx="2304256" cy="1981665"/>
          </a:xfrm>
        </p:grpSpPr>
        <p:pic>
          <p:nvPicPr>
            <p:cNvPr id="7" name="Picture 13" descr="Image result for facebook logo">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56176" y="4797152"/>
              <a:ext cx="1152128" cy="11895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4" name="Bent Arrow 23"/>
            <p:cNvSpPr/>
            <p:nvPr/>
          </p:nvSpPr>
          <p:spPr>
            <a:xfrm flipV="1">
              <a:off x="5004048" y="4005064"/>
              <a:ext cx="1008112" cy="1512168"/>
            </a:xfrm>
            <a:prstGeom prst="bentArrow">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grpSp>
      <p:grpSp>
        <p:nvGrpSpPr>
          <p:cNvPr id="28" name="Group 27"/>
          <p:cNvGrpSpPr/>
          <p:nvPr/>
        </p:nvGrpSpPr>
        <p:grpSpPr>
          <a:xfrm>
            <a:off x="1043608" y="4005064"/>
            <a:ext cx="2672680" cy="2066734"/>
            <a:chOff x="1043608" y="4005064"/>
            <a:chExt cx="2672680" cy="2066734"/>
          </a:xfrm>
        </p:grpSpPr>
        <p:pic>
          <p:nvPicPr>
            <p:cNvPr id="5" name="Picture 11" descr="Image result for facebook logo">
              <a:hlinkClick r:id="rId9"/>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043608" y="4725144"/>
              <a:ext cx="1368152" cy="13466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5" name="Bent Arrow 24"/>
            <p:cNvSpPr/>
            <p:nvPr/>
          </p:nvSpPr>
          <p:spPr>
            <a:xfrm flipH="1" flipV="1">
              <a:off x="2627784" y="4005064"/>
              <a:ext cx="1088504" cy="1584176"/>
            </a:xfrm>
            <a:prstGeom prst="bentArrow">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grpSp>
      <p:pic>
        <p:nvPicPr>
          <p:cNvPr id="3078"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87824" y="2132856"/>
            <a:ext cx="2649294" cy="204009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aphicFrame>
        <p:nvGraphicFramePr>
          <p:cNvPr id="13" name="Object 12"/>
          <p:cNvGraphicFramePr>
            <a:graphicFrameLocks noChangeAspect="1"/>
          </p:cNvGraphicFramePr>
          <p:nvPr>
            <p:extLst>
              <p:ext uri="{D42A27DB-BD31-4B8C-83A1-F6EECF244321}">
                <p14:modId xmlns:p14="http://schemas.microsoft.com/office/powerpoint/2010/main" val="667150464"/>
              </p:ext>
            </p:extLst>
          </p:nvPr>
        </p:nvGraphicFramePr>
        <p:xfrm>
          <a:off x="6084168" y="260648"/>
          <a:ext cx="2963565" cy="2304256"/>
        </p:xfrm>
        <a:graphic>
          <a:graphicData uri="http://schemas.openxmlformats.org/presentationml/2006/ole">
            <mc:AlternateContent xmlns:mc="http://schemas.openxmlformats.org/markup-compatibility/2006">
              <mc:Choice xmlns:v="urn:schemas-microsoft-com:vml" Requires="v">
                <p:oleObj spid="_x0000_s49291" name="SPW 12.0 Graph" r:id="rId12" imgW="4238656" imgH="3295620" progId="SigmaPlotGraphicObject.11">
                  <p:embed/>
                </p:oleObj>
              </mc:Choice>
              <mc:Fallback>
                <p:oleObj name="SPW 12.0 Graph" r:id="rId12" imgW="4238656" imgH="3295620" progId="SigmaPlotGraphicObject.11">
                  <p:embed/>
                  <p:pic>
                    <p:nvPicPr>
                      <p:cNvPr id="0" name=""/>
                      <p:cNvPicPr/>
                      <p:nvPr/>
                    </p:nvPicPr>
                    <p:blipFill>
                      <a:blip r:embed="rId13"/>
                      <a:stretch>
                        <a:fillRect/>
                      </a:stretch>
                    </p:blipFill>
                    <p:spPr>
                      <a:xfrm>
                        <a:off x="6084168" y="260648"/>
                        <a:ext cx="2963565" cy="2304256"/>
                      </a:xfrm>
                      <a:prstGeom prst="rect">
                        <a:avLst/>
                      </a:prstGeom>
                      <a:ln>
                        <a:solidFill>
                          <a:schemeClr val="tx1"/>
                        </a:solidFill>
                      </a:ln>
                    </p:spPr>
                  </p:pic>
                </p:oleObj>
              </mc:Fallback>
            </mc:AlternateContent>
          </a:graphicData>
        </a:graphic>
      </p:graphicFrame>
      <p:grpSp>
        <p:nvGrpSpPr>
          <p:cNvPr id="19" name="Group 18"/>
          <p:cNvGrpSpPr>
            <a:grpSpLocks noChangeAspect="1"/>
          </p:cNvGrpSpPr>
          <p:nvPr/>
        </p:nvGrpSpPr>
        <p:grpSpPr>
          <a:xfrm>
            <a:off x="4572000" y="4365104"/>
            <a:ext cx="4464391" cy="2231147"/>
            <a:chOff x="4067944" y="4653136"/>
            <a:chExt cx="3888056" cy="1943115"/>
          </a:xfrm>
        </p:grpSpPr>
        <p:pic>
          <p:nvPicPr>
            <p:cNvPr id="6" name="Picture 8"/>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a:stretch/>
          </p:blipFill>
          <p:spPr bwMode="auto">
            <a:xfrm>
              <a:off x="6768000" y="4653136"/>
              <a:ext cx="1188000" cy="194311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8"/>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1"/>
            <a:stretch/>
          </p:blipFill>
          <p:spPr bwMode="auto">
            <a:xfrm>
              <a:off x="4067944" y="4653136"/>
              <a:ext cx="2728392" cy="194311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4" name="Picture 6"/>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107504" y="4077072"/>
            <a:ext cx="2471716" cy="25922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1886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fade">
                                      <p:cBhvr>
                                        <p:cTn id="7" dur="500"/>
                                        <p:tgtEl>
                                          <p:spTgt spid="30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0418" name="Picture 2" descr="\\s-que-dfs\dfs\ACOA_EIS\Multimedia (photos etc.)\Pictures\FPL Planes &amp; Spray\AT80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144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6531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2" name="AutoShape 2" descr="Résultats de recherche d'images pour « silent spring »"/>
          <p:cNvSpPr>
            <a:spLocks noChangeAspect="1" noChangeArrowheads="1"/>
          </p:cNvSpPr>
          <p:nvPr/>
        </p:nvSpPr>
        <p:spPr bwMode="auto">
          <a:xfrm>
            <a:off x="144463" y="-731838"/>
            <a:ext cx="1019175" cy="152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45697B"/>
              </a:buClr>
              <a:buFont typeface="Wingdings" pitchFamily="2" charset="2"/>
              <a:buChar char="§"/>
              <a:defRPr sz="3200">
                <a:solidFill>
                  <a:schemeClr val="tx1"/>
                </a:solidFill>
                <a:latin typeface="Calibri" pitchFamily="34" charset="0"/>
                <a:ea typeface="Myriad Pro"/>
                <a:cs typeface="Myriad Pro"/>
              </a:defRPr>
            </a:lvl1pPr>
            <a:lvl2pPr marL="742950" indent="-285750" eaLnBrk="0" hangingPunct="0">
              <a:spcBef>
                <a:spcPct val="20000"/>
              </a:spcBef>
              <a:buClr>
                <a:srgbClr val="45697B"/>
              </a:buClr>
              <a:buFont typeface="Wingdings" pitchFamily="2" charset="2"/>
              <a:buChar char="§"/>
              <a:defRPr sz="2800">
                <a:solidFill>
                  <a:schemeClr val="tx1"/>
                </a:solidFill>
                <a:latin typeface="Calibri" pitchFamily="34" charset="0"/>
                <a:ea typeface="Myriad Pro"/>
                <a:cs typeface="Myriad Pro"/>
              </a:defRPr>
            </a:lvl2pPr>
            <a:lvl3pPr marL="1143000" indent="-228600" eaLnBrk="0" hangingPunct="0">
              <a:spcBef>
                <a:spcPct val="20000"/>
              </a:spcBef>
              <a:buClr>
                <a:srgbClr val="45697B"/>
              </a:buClr>
              <a:buFont typeface="Wingdings" pitchFamily="2" charset="2"/>
              <a:buChar char="§"/>
              <a:defRPr sz="2400">
                <a:solidFill>
                  <a:schemeClr val="tx1"/>
                </a:solidFill>
                <a:latin typeface="Calibri" pitchFamily="34" charset="0"/>
                <a:ea typeface="Myriad Pro"/>
                <a:cs typeface="Myriad Pro"/>
              </a:defRPr>
            </a:lvl3pPr>
            <a:lvl4pPr marL="1600200" indent="-228600" eaLnBrk="0" hangingPunct="0">
              <a:spcBef>
                <a:spcPct val="20000"/>
              </a:spcBef>
              <a:buClr>
                <a:srgbClr val="45697B"/>
              </a:buClr>
              <a:buFont typeface="Wingdings" pitchFamily="2" charset="2"/>
              <a:buChar char="§"/>
              <a:defRPr sz="2000">
                <a:solidFill>
                  <a:schemeClr val="tx1"/>
                </a:solidFill>
                <a:latin typeface="Calibri" pitchFamily="34" charset="0"/>
                <a:ea typeface="Myriad Pro"/>
                <a:cs typeface="Myriad Pro"/>
              </a:defRPr>
            </a:lvl4pPr>
            <a:lvl5pPr marL="2057400" indent="-228600" eaLnBrk="0" hangingPunct="0">
              <a:spcBef>
                <a:spcPct val="20000"/>
              </a:spcBef>
              <a:buClr>
                <a:srgbClr val="45697B"/>
              </a:buClr>
              <a:buFont typeface="Wingdings" pitchFamily="2" charset="2"/>
              <a:buChar char="§"/>
              <a:defRPr sz="2000">
                <a:solidFill>
                  <a:schemeClr val="tx1"/>
                </a:solidFill>
                <a:latin typeface="Calibri" pitchFamily="34" charset="0"/>
                <a:ea typeface="Myriad Pro"/>
                <a:cs typeface="Myriad Pro"/>
              </a:defRPr>
            </a:lvl5pPr>
            <a:lvl6pPr marL="2514600" indent="-228600" defTabSz="457200" eaLnBrk="0" fontAlgn="base" hangingPunct="0">
              <a:spcBef>
                <a:spcPct val="20000"/>
              </a:spcBef>
              <a:spcAft>
                <a:spcPct val="0"/>
              </a:spcAft>
              <a:buClr>
                <a:srgbClr val="45697B"/>
              </a:buClr>
              <a:buFont typeface="Wingdings" pitchFamily="2" charset="2"/>
              <a:buChar char="§"/>
              <a:defRPr sz="2000">
                <a:solidFill>
                  <a:schemeClr val="tx1"/>
                </a:solidFill>
                <a:latin typeface="Calibri" pitchFamily="34" charset="0"/>
                <a:ea typeface="Myriad Pro"/>
                <a:cs typeface="Myriad Pro"/>
              </a:defRPr>
            </a:lvl6pPr>
            <a:lvl7pPr marL="2971800" indent="-228600" defTabSz="457200" eaLnBrk="0" fontAlgn="base" hangingPunct="0">
              <a:spcBef>
                <a:spcPct val="20000"/>
              </a:spcBef>
              <a:spcAft>
                <a:spcPct val="0"/>
              </a:spcAft>
              <a:buClr>
                <a:srgbClr val="45697B"/>
              </a:buClr>
              <a:buFont typeface="Wingdings" pitchFamily="2" charset="2"/>
              <a:buChar char="§"/>
              <a:defRPr sz="2000">
                <a:solidFill>
                  <a:schemeClr val="tx1"/>
                </a:solidFill>
                <a:latin typeface="Calibri" pitchFamily="34" charset="0"/>
                <a:ea typeface="Myriad Pro"/>
                <a:cs typeface="Myriad Pro"/>
              </a:defRPr>
            </a:lvl7pPr>
            <a:lvl8pPr marL="3429000" indent="-228600" defTabSz="457200" eaLnBrk="0" fontAlgn="base" hangingPunct="0">
              <a:spcBef>
                <a:spcPct val="20000"/>
              </a:spcBef>
              <a:spcAft>
                <a:spcPct val="0"/>
              </a:spcAft>
              <a:buClr>
                <a:srgbClr val="45697B"/>
              </a:buClr>
              <a:buFont typeface="Wingdings" pitchFamily="2" charset="2"/>
              <a:buChar char="§"/>
              <a:defRPr sz="2000">
                <a:solidFill>
                  <a:schemeClr val="tx1"/>
                </a:solidFill>
                <a:latin typeface="Calibri" pitchFamily="34" charset="0"/>
                <a:ea typeface="Myriad Pro"/>
                <a:cs typeface="Myriad Pro"/>
              </a:defRPr>
            </a:lvl8pPr>
            <a:lvl9pPr marL="3886200" indent="-228600" defTabSz="457200" eaLnBrk="0" fontAlgn="base" hangingPunct="0">
              <a:spcBef>
                <a:spcPct val="20000"/>
              </a:spcBef>
              <a:spcAft>
                <a:spcPct val="0"/>
              </a:spcAft>
              <a:buClr>
                <a:srgbClr val="45697B"/>
              </a:buClr>
              <a:buFont typeface="Wingdings" pitchFamily="2" charset="2"/>
              <a:buChar char="§"/>
              <a:defRPr sz="2000">
                <a:solidFill>
                  <a:schemeClr val="tx1"/>
                </a:solidFill>
                <a:latin typeface="Calibri" pitchFamily="34" charset="0"/>
                <a:ea typeface="Myriad Pro"/>
                <a:cs typeface="Myriad Pro"/>
              </a:defRPr>
            </a:lvl9pPr>
          </a:lstStyle>
          <a:p>
            <a:pPr eaLnBrk="1" hangingPunct="1">
              <a:spcBef>
                <a:spcPct val="0"/>
              </a:spcBef>
              <a:buClrTx/>
              <a:buFontTx/>
              <a:buNone/>
            </a:pPr>
            <a:endParaRPr lang="fr-CA" altLang="fr-FR" sz="1800">
              <a:cs typeface="Arial" pitchFamily="34" charset="0"/>
            </a:endParaRPr>
          </a:p>
        </p:txBody>
      </p:sp>
      <p:sp>
        <p:nvSpPr>
          <p:cNvPr id="32773" name="AutoShape 4" descr="Résultats de recherche d'images pour « silent spring »"/>
          <p:cNvSpPr>
            <a:spLocks noChangeAspect="1" noChangeArrowheads="1"/>
          </p:cNvSpPr>
          <p:nvPr/>
        </p:nvSpPr>
        <p:spPr bwMode="auto">
          <a:xfrm>
            <a:off x="296863" y="-579438"/>
            <a:ext cx="1019175" cy="152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45697B"/>
              </a:buClr>
              <a:buFont typeface="Wingdings" pitchFamily="2" charset="2"/>
              <a:buChar char="§"/>
              <a:defRPr sz="3200">
                <a:solidFill>
                  <a:schemeClr val="tx1"/>
                </a:solidFill>
                <a:latin typeface="Calibri" pitchFamily="34" charset="0"/>
                <a:ea typeface="Myriad Pro"/>
                <a:cs typeface="Myriad Pro"/>
              </a:defRPr>
            </a:lvl1pPr>
            <a:lvl2pPr marL="742950" indent="-285750" eaLnBrk="0" hangingPunct="0">
              <a:spcBef>
                <a:spcPct val="20000"/>
              </a:spcBef>
              <a:buClr>
                <a:srgbClr val="45697B"/>
              </a:buClr>
              <a:buFont typeface="Wingdings" pitchFamily="2" charset="2"/>
              <a:buChar char="§"/>
              <a:defRPr sz="2800">
                <a:solidFill>
                  <a:schemeClr val="tx1"/>
                </a:solidFill>
                <a:latin typeface="Calibri" pitchFamily="34" charset="0"/>
                <a:ea typeface="Myriad Pro"/>
                <a:cs typeface="Myriad Pro"/>
              </a:defRPr>
            </a:lvl2pPr>
            <a:lvl3pPr marL="1143000" indent="-228600" eaLnBrk="0" hangingPunct="0">
              <a:spcBef>
                <a:spcPct val="20000"/>
              </a:spcBef>
              <a:buClr>
                <a:srgbClr val="45697B"/>
              </a:buClr>
              <a:buFont typeface="Wingdings" pitchFamily="2" charset="2"/>
              <a:buChar char="§"/>
              <a:defRPr sz="2400">
                <a:solidFill>
                  <a:schemeClr val="tx1"/>
                </a:solidFill>
                <a:latin typeface="Calibri" pitchFamily="34" charset="0"/>
                <a:ea typeface="Myriad Pro"/>
                <a:cs typeface="Myriad Pro"/>
              </a:defRPr>
            </a:lvl3pPr>
            <a:lvl4pPr marL="1600200" indent="-228600" eaLnBrk="0" hangingPunct="0">
              <a:spcBef>
                <a:spcPct val="20000"/>
              </a:spcBef>
              <a:buClr>
                <a:srgbClr val="45697B"/>
              </a:buClr>
              <a:buFont typeface="Wingdings" pitchFamily="2" charset="2"/>
              <a:buChar char="§"/>
              <a:defRPr sz="2000">
                <a:solidFill>
                  <a:schemeClr val="tx1"/>
                </a:solidFill>
                <a:latin typeface="Calibri" pitchFamily="34" charset="0"/>
                <a:ea typeface="Myriad Pro"/>
                <a:cs typeface="Myriad Pro"/>
              </a:defRPr>
            </a:lvl4pPr>
            <a:lvl5pPr marL="2057400" indent="-228600" eaLnBrk="0" hangingPunct="0">
              <a:spcBef>
                <a:spcPct val="20000"/>
              </a:spcBef>
              <a:buClr>
                <a:srgbClr val="45697B"/>
              </a:buClr>
              <a:buFont typeface="Wingdings" pitchFamily="2" charset="2"/>
              <a:buChar char="§"/>
              <a:defRPr sz="2000">
                <a:solidFill>
                  <a:schemeClr val="tx1"/>
                </a:solidFill>
                <a:latin typeface="Calibri" pitchFamily="34" charset="0"/>
                <a:ea typeface="Myriad Pro"/>
                <a:cs typeface="Myriad Pro"/>
              </a:defRPr>
            </a:lvl5pPr>
            <a:lvl6pPr marL="2514600" indent="-228600" defTabSz="457200" eaLnBrk="0" fontAlgn="base" hangingPunct="0">
              <a:spcBef>
                <a:spcPct val="20000"/>
              </a:spcBef>
              <a:spcAft>
                <a:spcPct val="0"/>
              </a:spcAft>
              <a:buClr>
                <a:srgbClr val="45697B"/>
              </a:buClr>
              <a:buFont typeface="Wingdings" pitchFamily="2" charset="2"/>
              <a:buChar char="§"/>
              <a:defRPr sz="2000">
                <a:solidFill>
                  <a:schemeClr val="tx1"/>
                </a:solidFill>
                <a:latin typeface="Calibri" pitchFamily="34" charset="0"/>
                <a:ea typeface="Myriad Pro"/>
                <a:cs typeface="Myriad Pro"/>
              </a:defRPr>
            </a:lvl6pPr>
            <a:lvl7pPr marL="2971800" indent="-228600" defTabSz="457200" eaLnBrk="0" fontAlgn="base" hangingPunct="0">
              <a:spcBef>
                <a:spcPct val="20000"/>
              </a:spcBef>
              <a:spcAft>
                <a:spcPct val="0"/>
              </a:spcAft>
              <a:buClr>
                <a:srgbClr val="45697B"/>
              </a:buClr>
              <a:buFont typeface="Wingdings" pitchFamily="2" charset="2"/>
              <a:buChar char="§"/>
              <a:defRPr sz="2000">
                <a:solidFill>
                  <a:schemeClr val="tx1"/>
                </a:solidFill>
                <a:latin typeface="Calibri" pitchFamily="34" charset="0"/>
                <a:ea typeface="Myriad Pro"/>
                <a:cs typeface="Myriad Pro"/>
              </a:defRPr>
            </a:lvl7pPr>
            <a:lvl8pPr marL="3429000" indent="-228600" defTabSz="457200" eaLnBrk="0" fontAlgn="base" hangingPunct="0">
              <a:spcBef>
                <a:spcPct val="20000"/>
              </a:spcBef>
              <a:spcAft>
                <a:spcPct val="0"/>
              </a:spcAft>
              <a:buClr>
                <a:srgbClr val="45697B"/>
              </a:buClr>
              <a:buFont typeface="Wingdings" pitchFamily="2" charset="2"/>
              <a:buChar char="§"/>
              <a:defRPr sz="2000">
                <a:solidFill>
                  <a:schemeClr val="tx1"/>
                </a:solidFill>
                <a:latin typeface="Calibri" pitchFamily="34" charset="0"/>
                <a:ea typeface="Myriad Pro"/>
                <a:cs typeface="Myriad Pro"/>
              </a:defRPr>
            </a:lvl8pPr>
            <a:lvl9pPr marL="3886200" indent="-228600" defTabSz="457200" eaLnBrk="0" fontAlgn="base" hangingPunct="0">
              <a:spcBef>
                <a:spcPct val="20000"/>
              </a:spcBef>
              <a:spcAft>
                <a:spcPct val="0"/>
              </a:spcAft>
              <a:buClr>
                <a:srgbClr val="45697B"/>
              </a:buClr>
              <a:buFont typeface="Wingdings" pitchFamily="2" charset="2"/>
              <a:buChar char="§"/>
              <a:defRPr sz="2000">
                <a:solidFill>
                  <a:schemeClr val="tx1"/>
                </a:solidFill>
                <a:latin typeface="Calibri" pitchFamily="34" charset="0"/>
                <a:ea typeface="Myriad Pro"/>
                <a:cs typeface="Myriad Pro"/>
              </a:defRPr>
            </a:lvl9pPr>
          </a:lstStyle>
          <a:p>
            <a:pPr eaLnBrk="1" hangingPunct="1">
              <a:spcBef>
                <a:spcPct val="0"/>
              </a:spcBef>
              <a:buClrTx/>
              <a:buFontTx/>
              <a:buNone/>
            </a:pPr>
            <a:endParaRPr lang="fr-CA" altLang="fr-FR" sz="1800">
              <a:cs typeface="Arial" pitchFamily="34" charset="0"/>
            </a:endParaRPr>
          </a:p>
        </p:txBody>
      </p:sp>
      <p:pic>
        <p:nvPicPr>
          <p:cNvPr id="32774" name="Picture 10" descr="http://www.american-buddha.com/silentspring.9.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0"/>
            <a:ext cx="4867916" cy="37076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2776" name="Picture 6" descr="http://birdnote.org/sites/default/files/storage/show_photo_square_285/silent-spring-and-rachel-28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751263"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ZoneTexte 1"/>
          <p:cNvSpPr txBox="1">
            <a:spLocks noChangeArrowheads="1"/>
          </p:cNvSpPr>
          <p:nvPr/>
        </p:nvSpPr>
        <p:spPr bwMode="auto">
          <a:xfrm>
            <a:off x="3415" y="3212976"/>
            <a:ext cx="1334340" cy="400110"/>
          </a:xfrm>
          <a:prstGeom prst="rect">
            <a:avLst/>
          </a:prstGeom>
          <a:solidFill>
            <a:schemeClr val="bg1"/>
          </a:solidFill>
          <a:ln>
            <a:solidFill>
              <a:schemeClr val="tx1"/>
            </a:solidFill>
          </a:ln>
          <a:extLst/>
        </p:spPr>
        <p:txBody>
          <a:bodyPr wrap="none">
            <a:spAutoFit/>
          </a:bodyPr>
          <a:lstStyle>
            <a:lvl1pPr eaLnBrk="0" hangingPunct="0">
              <a:spcBef>
                <a:spcPct val="20000"/>
              </a:spcBef>
              <a:buClr>
                <a:srgbClr val="45697B"/>
              </a:buClr>
              <a:buFont typeface="Wingdings" pitchFamily="2" charset="2"/>
              <a:buChar char="§"/>
              <a:defRPr sz="3200">
                <a:solidFill>
                  <a:schemeClr val="tx1"/>
                </a:solidFill>
                <a:latin typeface="Calibri" pitchFamily="34" charset="0"/>
                <a:ea typeface="Myriad Pro"/>
                <a:cs typeface="Myriad Pro"/>
              </a:defRPr>
            </a:lvl1pPr>
            <a:lvl2pPr marL="742950" indent="-285750" eaLnBrk="0" hangingPunct="0">
              <a:spcBef>
                <a:spcPct val="20000"/>
              </a:spcBef>
              <a:buClr>
                <a:srgbClr val="45697B"/>
              </a:buClr>
              <a:buFont typeface="Wingdings" pitchFamily="2" charset="2"/>
              <a:buChar char="§"/>
              <a:defRPr sz="2800">
                <a:solidFill>
                  <a:schemeClr val="tx1"/>
                </a:solidFill>
                <a:latin typeface="Calibri" pitchFamily="34" charset="0"/>
                <a:ea typeface="Myriad Pro"/>
                <a:cs typeface="Myriad Pro"/>
              </a:defRPr>
            </a:lvl2pPr>
            <a:lvl3pPr marL="1143000" indent="-228600" eaLnBrk="0" hangingPunct="0">
              <a:spcBef>
                <a:spcPct val="20000"/>
              </a:spcBef>
              <a:buClr>
                <a:srgbClr val="45697B"/>
              </a:buClr>
              <a:buFont typeface="Wingdings" pitchFamily="2" charset="2"/>
              <a:buChar char="§"/>
              <a:defRPr sz="2400">
                <a:solidFill>
                  <a:schemeClr val="tx1"/>
                </a:solidFill>
                <a:latin typeface="Calibri" pitchFamily="34" charset="0"/>
                <a:ea typeface="Myriad Pro"/>
                <a:cs typeface="Myriad Pro"/>
              </a:defRPr>
            </a:lvl3pPr>
            <a:lvl4pPr marL="1600200" indent="-228600" eaLnBrk="0" hangingPunct="0">
              <a:spcBef>
                <a:spcPct val="20000"/>
              </a:spcBef>
              <a:buClr>
                <a:srgbClr val="45697B"/>
              </a:buClr>
              <a:buFont typeface="Wingdings" pitchFamily="2" charset="2"/>
              <a:buChar char="§"/>
              <a:defRPr sz="2000">
                <a:solidFill>
                  <a:schemeClr val="tx1"/>
                </a:solidFill>
                <a:latin typeface="Calibri" pitchFamily="34" charset="0"/>
                <a:ea typeface="Myriad Pro"/>
                <a:cs typeface="Myriad Pro"/>
              </a:defRPr>
            </a:lvl4pPr>
            <a:lvl5pPr marL="2057400" indent="-228600" eaLnBrk="0" hangingPunct="0">
              <a:spcBef>
                <a:spcPct val="20000"/>
              </a:spcBef>
              <a:buClr>
                <a:srgbClr val="45697B"/>
              </a:buClr>
              <a:buFont typeface="Wingdings" pitchFamily="2" charset="2"/>
              <a:buChar char="§"/>
              <a:defRPr sz="2000">
                <a:solidFill>
                  <a:schemeClr val="tx1"/>
                </a:solidFill>
                <a:latin typeface="Calibri" pitchFamily="34" charset="0"/>
                <a:ea typeface="Myriad Pro"/>
                <a:cs typeface="Myriad Pro"/>
              </a:defRPr>
            </a:lvl5pPr>
            <a:lvl6pPr marL="2514600" indent="-228600" defTabSz="457200" eaLnBrk="0" fontAlgn="base" hangingPunct="0">
              <a:spcBef>
                <a:spcPct val="20000"/>
              </a:spcBef>
              <a:spcAft>
                <a:spcPct val="0"/>
              </a:spcAft>
              <a:buClr>
                <a:srgbClr val="45697B"/>
              </a:buClr>
              <a:buFont typeface="Wingdings" pitchFamily="2" charset="2"/>
              <a:buChar char="§"/>
              <a:defRPr sz="2000">
                <a:solidFill>
                  <a:schemeClr val="tx1"/>
                </a:solidFill>
                <a:latin typeface="Calibri" pitchFamily="34" charset="0"/>
                <a:ea typeface="Myriad Pro"/>
                <a:cs typeface="Myriad Pro"/>
              </a:defRPr>
            </a:lvl6pPr>
            <a:lvl7pPr marL="2971800" indent="-228600" defTabSz="457200" eaLnBrk="0" fontAlgn="base" hangingPunct="0">
              <a:spcBef>
                <a:spcPct val="20000"/>
              </a:spcBef>
              <a:spcAft>
                <a:spcPct val="0"/>
              </a:spcAft>
              <a:buClr>
                <a:srgbClr val="45697B"/>
              </a:buClr>
              <a:buFont typeface="Wingdings" pitchFamily="2" charset="2"/>
              <a:buChar char="§"/>
              <a:defRPr sz="2000">
                <a:solidFill>
                  <a:schemeClr val="tx1"/>
                </a:solidFill>
                <a:latin typeface="Calibri" pitchFamily="34" charset="0"/>
                <a:ea typeface="Myriad Pro"/>
                <a:cs typeface="Myriad Pro"/>
              </a:defRPr>
            </a:lvl7pPr>
            <a:lvl8pPr marL="3429000" indent="-228600" defTabSz="457200" eaLnBrk="0" fontAlgn="base" hangingPunct="0">
              <a:spcBef>
                <a:spcPct val="20000"/>
              </a:spcBef>
              <a:spcAft>
                <a:spcPct val="0"/>
              </a:spcAft>
              <a:buClr>
                <a:srgbClr val="45697B"/>
              </a:buClr>
              <a:buFont typeface="Wingdings" pitchFamily="2" charset="2"/>
              <a:buChar char="§"/>
              <a:defRPr sz="2000">
                <a:solidFill>
                  <a:schemeClr val="tx1"/>
                </a:solidFill>
                <a:latin typeface="Calibri" pitchFamily="34" charset="0"/>
                <a:ea typeface="Myriad Pro"/>
                <a:cs typeface="Myriad Pro"/>
              </a:defRPr>
            </a:lvl8pPr>
            <a:lvl9pPr marL="3886200" indent="-228600" defTabSz="457200" eaLnBrk="0" fontAlgn="base" hangingPunct="0">
              <a:spcBef>
                <a:spcPct val="20000"/>
              </a:spcBef>
              <a:spcAft>
                <a:spcPct val="0"/>
              </a:spcAft>
              <a:buClr>
                <a:srgbClr val="45697B"/>
              </a:buClr>
              <a:buFont typeface="Wingdings" pitchFamily="2" charset="2"/>
              <a:buChar char="§"/>
              <a:defRPr sz="2000">
                <a:solidFill>
                  <a:schemeClr val="tx1"/>
                </a:solidFill>
                <a:latin typeface="Calibri" pitchFamily="34" charset="0"/>
                <a:ea typeface="Myriad Pro"/>
                <a:cs typeface="Myriad Pro"/>
              </a:defRPr>
            </a:lvl9pPr>
          </a:lstStyle>
          <a:p>
            <a:pPr eaLnBrk="1" hangingPunct="1">
              <a:spcBef>
                <a:spcPct val="0"/>
              </a:spcBef>
              <a:buClrTx/>
              <a:buFontTx/>
              <a:buNone/>
            </a:pPr>
            <a:r>
              <a:rPr lang="fr-CA" altLang="fr-FR" sz="2000" dirty="0" smtClean="0">
                <a:cs typeface="Arial" pitchFamily="34" charset="0"/>
              </a:rPr>
              <a:t>DDT - 1962</a:t>
            </a:r>
            <a:endParaRPr lang="fr-CA" altLang="fr-FR" sz="2000" dirty="0">
              <a:cs typeface="Arial" pitchFamily="34" charset="0"/>
            </a:endParaRPr>
          </a:p>
        </p:txBody>
      </p:sp>
      <p:grpSp>
        <p:nvGrpSpPr>
          <p:cNvPr id="10" name="Groupe 6"/>
          <p:cNvGrpSpPr>
            <a:grpSpLocks/>
          </p:cNvGrpSpPr>
          <p:nvPr/>
        </p:nvGrpSpPr>
        <p:grpSpPr bwMode="auto">
          <a:xfrm>
            <a:off x="3707904" y="2764937"/>
            <a:ext cx="5436096" cy="4077072"/>
            <a:chOff x="922952" y="1262552"/>
            <a:chExt cx="6712288" cy="5140141"/>
          </a:xfrm>
        </p:grpSpPr>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7911" y="1262552"/>
              <a:ext cx="3307329" cy="5140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2952" y="1262552"/>
              <a:ext cx="3404959" cy="5140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ZoneTexte 1"/>
          <p:cNvSpPr txBox="1">
            <a:spLocks noChangeArrowheads="1"/>
          </p:cNvSpPr>
          <p:nvPr/>
        </p:nvSpPr>
        <p:spPr bwMode="auto">
          <a:xfrm>
            <a:off x="6660232" y="5573249"/>
            <a:ext cx="2191754" cy="400110"/>
          </a:xfrm>
          <a:prstGeom prst="rect">
            <a:avLst/>
          </a:prstGeom>
          <a:solidFill>
            <a:schemeClr val="bg1"/>
          </a:solidFill>
          <a:ln>
            <a:solidFill>
              <a:schemeClr val="tx1"/>
            </a:solidFill>
          </a:ln>
          <a:extLst/>
        </p:spPr>
        <p:txBody>
          <a:bodyPr wrap="none">
            <a:spAutoFit/>
          </a:bodyPr>
          <a:lstStyle>
            <a:lvl1pPr eaLnBrk="0" hangingPunct="0">
              <a:spcBef>
                <a:spcPct val="20000"/>
              </a:spcBef>
              <a:buClr>
                <a:srgbClr val="45697B"/>
              </a:buClr>
              <a:buFont typeface="Wingdings" pitchFamily="2" charset="2"/>
              <a:buChar char="§"/>
              <a:defRPr sz="3200">
                <a:solidFill>
                  <a:schemeClr val="tx1"/>
                </a:solidFill>
                <a:latin typeface="Calibri" pitchFamily="34" charset="0"/>
                <a:ea typeface="Myriad Pro"/>
                <a:cs typeface="Myriad Pro"/>
              </a:defRPr>
            </a:lvl1pPr>
            <a:lvl2pPr marL="742950" indent="-285750" eaLnBrk="0" hangingPunct="0">
              <a:spcBef>
                <a:spcPct val="20000"/>
              </a:spcBef>
              <a:buClr>
                <a:srgbClr val="45697B"/>
              </a:buClr>
              <a:buFont typeface="Wingdings" pitchFamily="2" charset="2"/>
              <a:buChar char="§"/>
              <a:defRPr sz="2800">
                <a:solidFill>
                  <a:schemeClr val="tx1"/>
                </a:solidFill>
                <a:latin typeface="Calibri" pitchFamily="34" charset="0"/>
                <a:ea typeface="Myriad Pro"/>
                <a:cs typeface="Myriad Pro"/>
              </a:defRPr>
            </a:lvl2pPr>
            <a:lvl3pPr marL="1143000" indent="-228600" eaLnBrk="0" hangingPunct="0">
              <a:spcBef>
                <a:spcPct val="20000"/>
              </a:spcBef>
              <a:buClr>
                <a:srgbClr val="45697B"/>
              </a:buClr>
              <a:buFont typeface="Wingdings" pitchFamily="2" charset="2"/>
              <a:buChar char="§"/>
              <a:defRPr sz="2400">
                <a:solidFill>
                  <a:schemeClr val="tx1"/>
                </a:solidFill>
                <a:latin typeface="Calibri" pitchFamily="34" charset="0"/>
                <a:ea typeface="Myriad Pro"/>
                <a:cs typeface="Myriad Pro"/>
              </a:defRPr>
            </a:lvl3pPr>
            <a:lvl4pPr marL="1600200" indent="-228600" eaLnBrk="0" hangingPunct="0">
              <a:spcBef>
                <a:spcPct val="20000"/>
              </a:spcBef>
              <a:buClr>
                <a:srgbClr val="45697B"/>
              </a:buClr>
              <a:buFont typeface="Wingdings" pitchFamily="2" charset="2"/>
              <a:buChar char="§"/>
              <a:defRPr sz="2000">
                <a:solidFill>
                  <a:schemeClr val="tx1"/>
                </a:solidFill>
                <a:latin typeface="Calibri" pitchFamily="34" charset="0"/>
                <a:ea typeface="Myriad Pro"/>
                <a:cs typeface="Myriad Pro"/>
              </a:defRPr>
            </a:lvl4pPr>
            <a:lvl5pPr marL="2057400" indent="-228600" eaLnBrk="0" hangingPunct="0">
              <a:spcBef>
                <a:spcPct val="20000"/>
              </a:spcBef>
              <a:buClr>
                <a:srgbClr val="45697B"/>
              </a:buClr>
              <a:buFont typeface="Wingdings" pitchFamily="2" charset="2"/>
              <a:buChar char="§"/>
              <a:defRPr sz="2000">
                <a:solidFill>
                  <a:schemeClr val="tx1"/>
                </a:solidFill>
                <a:latin typeface="Calibri" pitchFamily="34" charset="0"/>
                <a:ea typeface="Myriad Pro"/>
                <a:cs typeface="Myriad Pro"/>
              </a:defRPr>
            </a:lvl5pPr>
            <a:lvl6pPr marL="2514600" indent="-228600" defTabSz="457200" eaLnBrk="0" fontAlgn="base" hangingPunct="0">
              <a:spcBef>
                <a:spcPct val="20000"/>
              </a:spcBef>
              <a:spcAft>
                <a:spcPct val="0"/>
              </a:spcAft>
              <a:buClr>
                <a:srgbClr val="45697B"/>
              </a:buClr>
              <a:buFont typeface="Wingdings" pitchFamily="2" charset="2"/>
              <a:buChar char="§"/>
              <a:defRPr sz="2000">
                <a:solidFill>
                  <a:schemeClr val="tx1"/>
                </a:solidFill>
                <a:latin typeface="Calibri" pitchFamily="34" charset="0"/>
                <a:ea typeface="Myriad Pro"/>
                <a:cs typeface="Myriad Pro"/>
              </a:defRPr>
            </a:lvl6pPr>
            <a:lvl7pPr marL="2971800" indent="-228600" defTabSz="457200" eaLnBrk="0" fontAlgn="base" hangingPunct="0">
              <a:spcBef>
                <a:spcPct val="20000"/>
              </a:spcBef>
              <a:spcAft>
                <a:spcPct val="0"/>
              </a:spcAft>
              <a:buClr>
                <a:srgbClr val="45697B"/>
              </a:buClr>
              <a:buFont typeface="Wingdings" pitchFamily="2" charset="2"/>
              <a:buChar char="§"/>
              <a:defRPr sz="2000">
                <a:solidFill>
                  <a:schemeClr val="tx1"/>
                </a:solidFill>
                <a:latin typeface="Calibri" pitchFamily="34" charset="0"/>
                <a:ea typeface="Myriad Pro"/>
                <a:cs typeface="Myriad Pro"/>
              </a:defRPr>
            </a:lvl7pPr>
            <a:lvl8pPr marL="3429000" indent="-228600" defTabSz="457200" eaLnBrk="0" fontAlgn="base" hangingPunct="0">
              <a:spcBef>
                <a:spcPct val="20000"/>
              </a:spcBef>
              <a:spcAft>
                <a:spcPct val="0"/>
              </a:spcAft>
              <a:buClr>
                <a:srgbClr val="45697B"/>
              </a:buClr>
              <a:buFont typeface="Wingdings" pitchFamily="2" charset="2"/>
              <a:buChar char="§"/>
              <a:defRPr sz="2000">
                <a:solidFill>
                  <a:schemeClr val="tx1"/>
                </a:solidFill>
                <a:latin typeface="Calibri" pitchFamily="34" charset="0"/>
                <a:ea typeface="Myriad Pro"/>
                <a:cs typeface="Myriad Pro"/>
              </a:defRPr>
            </a:lvl8pPr>
            <a:lvl9pPr marL="3886200" indent="-228600" defTabSz="457200" eaLnBrk="0" fontAlgn="base" hangingPunct="0">
              <a:spcBef>
                <a:spcPct val="20000"/>
              </a:spcBef>
              <a:spcAft>
                <a:spcPct val="0"/>
              </a:spcAft>
              <a:buClr>
                <a:srgbClr val="45697B"/>
              </a:buClr>
              <a:buFont typeface="Wingdings" pitchFamily="2" charset="2"/>
              <a:buChar char="§"/>
              <a:defRPr sz="2000">
                <a:solidFill>
                  <a:schemeClr val="tx1"/>
                </a:solidFill>
                <a:latin typeface="Calibri" pitchFamily="34" charset="0"/>
                <a:ea typeface="Myriad Pro"/>
                <a:cs typeface="Myriad Pro"/>
              </a:defRPr>
            </a:lvl9pPr>
          </a:lstStyle>
          <a:p>
            <a:pPr eaLnBrk="1" hangingPunct="1">
              <a:spcBef>
                <a:spcPct val="0"/>
              </a:spcBef>
              <a:buClrTx/>
              <a:buFontTx/>
              <a:buNone/>
            </a:pPr>
            <a:r>
              <a:rPr lang="fr-CA" altLang="fr-FR" sz="2000" dirty="0" err="1" smtClean="0">
                <a:cs typeface="Arial" pitchFamily="34" charset="0"/>
              </a:rPr>
              <a:t>Fenitrothion</a:t>
            </a:r>
            <a:r>
              <a:rPr lang="fr-CA" altLang="fr-FR" sz="2000" dirty="0" smtClean="0">
                <a:cs typeface="Arial" pitchFamily="34" charset="0"/>
              </a:rPr>
              <a:t> - 1982</a:t>
            </a:r>
            <a:endParaRPr lang="fr-CA" altLang="fr-FR" sz="2000" dirty="0">
              <a:cs typeface="Arial" pitchFamily="34" charset="0"/>
            </a:endParaRPr>
          </a:p>
        </p:txBody>
      </p:sp>
    </p:spTree>
    <p:extLst>
      <p:ext uri="{BB962C8B-B14F-4D97-AF65-F5344CB8AC3E}">
        <p14:creationId xmlns:p14="http://schemas.microsoft.com/office/powerpoint/2010/main" val="8111774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title"/>
          </p:nvPr>
        </p:nvSpPr>
        <p:spPr>
          <a:xfrm>
            <a:off x="467544" y="128433"/>
            <a:ext cx="7772400" cy="1219200"/>
          </a:xfrm>
        </p:spPr>
        <p:txBody>
          <a:bodyPr/>
          <a:lstStyle/>
          <a:p>
            <a:pPr eaLnBrk="1" hangingPunct="1"/>
            <a:r>
              <a:rPr lang="en-CA" altLang="en-US" sz="3200" b="1" dirty="0" smtClean="0"/>
              <a:t>What is </a:t>
            </a:r>
            <a:r>
              <a:rPr lang="en-CA" altLang="en-US" sz="3200" b="1" dirty="0" err="1" smtClean="0"/>
              <a:t>Btk</a:t>
            </a:r>
            <a:r>
              <a:rPr lang="en-CA" altLang="en-US" sz="3200" b="1" dirty="0" smtClean="0"/>
              <a:t>?</a:t>
            </a:r>
            <a:endParaRPr lang="en-US" altLang="en-US" sz="3200" b="1" dirty="0" smtClean="0">
              <a:solidFill>
                <a:schemeClr val="tx1"/>
              </a:solidFill>
            </a:endParaRPr>
          </a:p>
        </p:txBody>
      </p:sp>
      <p:pic>
        <p:nvPicPr>
          <p:cNvPr id="6" name="Picture 11" descr="http://www.komunich.de/vincent-sanchis/bilder/bacillus-thuringiensis.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2419051"/>
            <a:ext cx="3312368" cy="23744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9938" name="Picture 2" descr="http://www.biocontrol.entomology.cornell.edu/images/pathogens/B-thuring-image1.jpg">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11560" y="2422049"/>
            <a:ext cx="3279672" cy="23744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1691680" y="3286145"/>
            <a:ext cx="1224136" cy="8640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7" name="Straight Connector 6"/>
          <p:cNvCxnSpPr/>
          <p:nvPr/>
        </p:nvCxnSpPr>
        <p:spPr>
          <a:xfrm flipV="1">
            <a:off x="2915816" y="2419051"/>
            <a:ext cx="2304256" cy="86709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922112" y="4150241"/>
            <a:ext cx="2297960" cy="6462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652120" y="1556792"/>
            <a:ext cx="1870448" cy="430887"/>
          </a:xfrm>
          <a:prstGeom prst="rect">
            <a:avLst/>
          </a:prstGeom>
          <a:noFill/>
        </p:spPr>
        <p:txBody>
          <a:bodyPr wrap="none" rtlCol="0">
            <a:spAutoFit/>
          </a:bodyPr>
          <a:lstStyle/>
          <a:p>
            <a:r>
              <a:rPr lang="en-CA" sz="2200" b="1" dirty="0" smtClean="0"/>
              <a:t>Protein crystal</a:t>
            </a:r>
            <a:endParaRPr lang="en-CA" sz="2200" b="1" dirty="0"/>
          </a:p>
        </p:txBody>
      </p:sp>
      <p:cxnSp>
        <p:nvCxnSpPr>
          <p:cNvPr id="14" name="Straight Arrow Connector 13"/>
          <p:cNvCxnSpPr/>
          <p:nvPr/>
        </p:nvCxnSpPr>
        <p:spPr>
          <a:xfrm flipH="1">
            <a:off x="6084168" y="2030651"/>
            <a:ext cx="216024" cy="891014"/>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300192" y="5302369"/>
            <a:ext cx="861198" cy="430887"/>
          </a:xfrm>
          <a:prstGeom prst="rect">
            <a:avLst/>
          </a:prstGeom>
          <a:noFill/>
        </p:spPr>
        <p:txBody>
          <a:bodyPr wrap="none" rtlCol="0">
            <a:spAutoFit/>
          </a:bodyPr>
          <a:lstStyle/>
          <a:p>
            <a:r>
              <a:rPr lang="en-CA" sz="2200" b="1" dirty="0" smtClean="0"/>
              <a:t>Spore</a:t>
            </a:r>
            <a:endParaRPr lang="en-CA" sz="2200" b="1" dirty="0"/>
          </a:p>
        </p:txBody>
      </p:sp>
      <p:cxnSp>
        <p:nvCxnSpPr>
          <p:cNvPr id="18" name="Straight Arrow Connector 17"/>
          <p:cNvCxnSpPr/>
          <p:nvPr/>
        </p:nvCxnSpPr>
        <p:spPr>
          <a:xfrm flipV="1">
            <a:off x="6772692" y="4258445"/>
            <a:ext cx="247580" cy="1076176"/>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11560" y="1916832"/>
            <a:ext cx="1552092" cy="400110"/>
          </a:xfrm>
          <a:prstGeom prst="rect">
            <a:avLst/>
          </a:prstGeom>
          <a:noFill/>
        </p:spPr>
        <p:txBody>
          <a:bodyPr wrap="none" rtlCol="0">
            <a:spAutoFit/>
          </a:bodyPr>
          <a:lstStyle/>
          <a:p>
            <a:r>
              <a:rPr lang="en-CA" sz="2000" b="1" dirty="0" smtClean="0"/>
              <a:t>Soil bacteria </a:t>
            </a:r>
          </a:p>
        </p:txBody>
      </p:sp>
    </p:spTree>
    <p:extLst>
      <p:ext uri="{BB962C8B-B14F-4D97-AF65-F5344CB8AC3E}">
        <p14:creationId xmlns:p14="http://schemas.microsoft.com/office/powerpoint/2010/main" val="26431167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Freeform 43008"/>
          <p:cNvSpPr/>
          <p:nvPr/>
        </p:nvSpPr>
        <p:spPr>
          <a:xfrm>
            <a:off x="107504" y="3717032"/>
            <a:ext cx="1348871" cy="1295397"/>
          </a:xfrm>
          <a:custGeom>
            <a:avLst/>
            <a:gdLst>
              <a:gd name="connsiteX0" fmla="*/ 1341681 w 1348871"/>
              <a:gd name="connsiteY0" fmla="*/ 751562 h 1295397"/>
              <a:gd name="connsiteX1" fmla="*/ 1316629 w 1348871"/>
              <a:gd name="connsiteY1" fmla="*/ 688932 h 1295397"/>
              <a:gd name="connsiteX2" fmla="*/ 1279051 w 1348871"/>
              <a:gd name="connsiteY2" fmla="*/ 676406 h 1295397"/>
              <a:gd name="connsiteX3" fmla="*/ 1216421 w 1348871"/>
              <a:gd name="connsiteY3" fmla="*/ 626301 h 1295397"/>
              <a:gd name="connsiteX4" fmla="*/ 1141264 w 1348871"/>
              <a:gd name="connsiteY4" fmla="*/ 576197 h 1295397"/>
              <a:gd name="connsiteX5" fmla="*/ 1103686 w 1348871"/>
              <a:gd name="connsiteY5" fmla="*/ 551145 h 1295397"/>
              <a:gd name="connsiteX6" fmla="*/ 1016004 w 1348871"/>
              <a:gd name="connsiteY6" fmla="*/ 463463 h 1295397"/>
              <a:gd name="connsiteX7" fmla="*/ 890744 w 1348871"/>
              <a:gd name="connsiteY7" fmla="*/ 400833 h 1295397"/>
              <a:gd name="connsiteX8" fmla="*/ 790536 w 1348871"/>
              <a:gd name="connsiteY8" fmla="*/ 338203 h 1295397"/>
              <a:gd name="connsiteX9" fmla="*/ 752958 w 1348871"/>
              <a:gd name="connsiteY9" fmla="*/ 300625 h 1295397"/>
              <a:gd name="connsiteX10" fmla="*/ 677801 w 1348871"/>
              <a:gd name="connsiteY10" fmla="*/ 275573 h 1295397"/>
              <a:gd name="connsiteX11" fmla="*/ 652749 w 1348871"/>
              <a:gd name="connsiteY11" fmla="*/ 237995 h 1295397"/>
              <a:gd name="connsiteX12" fmla="*/ 577593 w 1348871"/>
              <a:gd name="connsiteY12" fmla="*/ 212943 h 1295397"/>
              <a:gd name="connsiteX13" fmla="*/ 540015 w 1348871"/>
              <a:gd name="connsiteY13" fmla="*/ 187891 h 1295397"/>
              <a:gd name="connsiteX14" fmla="*/ 477385 w 1348871"/>
              <a:gd name="connsiteY14" fmla="*/ 137786 h 1295397"/>
              <a:gd name="connsiteX15" fmla="*/ 452333 w 1348871"/>
              <a:gd name="connsiteY15" fmla="*/ 100208 h 1295397"/>
              <a:gd name="connsiteX16" fmla="*/ 414755 w 1348871"/>
              <a:gd name="connsiteY16" fmla="*/ 75156 h 1295397"/>
              <a:gd name="connsiteX17" fmla="*/ 276968 w 1348871"/>
              <a:gd name="connsiteY17" fmla="*/ 50104 h 1295397"/>
              <a:gd name="connsiteX18" fmla="*/ 239390 w 1348871"/>
              <a:gd name="connsiteY18" fmla="*/ 37578 h 1295397"/>
              <a:gd name="connsiteX19" fmla="*/ 101604 w 1348871"/>
              <a:gd name="connsiteY19" fmla="*/ 0 h 1295397"/>
              <a:gd name="connsiteX20" fmla="*/ 151708 w 1348871"/>
              <a:gd name="connsiteY20" fmla="*/ 75156 h 1295397"/>
              <a:gd name="connsiteX21" fmla="*/ 176760 w 1348871"/>
              <a:gd name="connsiteY21" fmla="*/ 112734 h 1295397"/>
              <a:gd name="connsiteX22" fmla="*/ 276968 w 1348871"/>
              <a:gd name="connsiteY22" fmla="*/ 200417 h 1295397"/>
              <a:gd name="connsiteX23" fmla="*/ 314547 w 1348871"/>
              <a:gd name="connsiteY23" fmla="*/ 212943 h 1295397"/>
              <a:gd name="connsiteX24" fmla="*/ 389703 w 1348871"/>
              <a:gd name="connsiteY24" fmla="*/ 263047 h 1295397"/>
              <a:gd name="connsiteX25" fmla="*/ 427281 w 1348871"/>
              <a:gd name="connsiteY25" fmla="*/ 275573 h 1295397"/>
              <a:gd name="connsiteX26" fmla="*/ 502437 w 1348871"/>
              <a:gd name="connsiteY26" fmla="*/ 325677 h 1295397"/>
              <a:gd name="connsiteX27" fmla="*/ 540015 w 1348871"/>
              <a:gd name="connsiteY27" fmla="*/ 350729 h 1295397"/>
              <a:gd name="connsiteX28" fmla="*/ 615171 w 1348871"/>
              <a:gd name="connsiteY28" fmla="*/ 388307 h 1295397"/>
              <a:gd name="connsiteX29" fmla="*/ 652749 w 1348871"/>
              <a:gd name="connsiteY29" fmla="*/ 425885 h 1295397"/>
              <a:gd name="connsiteX30" fmla="*/ 690327 w 1348871"/>
              <a:gd name="connsiteY30" fmla="*/ 450937 h 1295397"/>
              <a:gd name="connsiteX31" fmla="*/ 752958 w 1348871"/>
              <a:gd name="connsiteY31" fmla="*/ 513567 h 1295397"/>
              <a:gd name="connsiteX32" fmla="*/ 790536 w 1348871"/>
              <a:gd name="connsiteY32" fmla="*/ 526093 h 1295397"/>
              <a:gd name="connsiteX33" fmla="*/ 865692 w 1348871"/>
              <a:gd name="connsiteY33" fmla="*/ 588723 h 1295397"/>
              <a:gd name="connsiteX34" fmla="*/ 903270 w 1348871"/>
              <a:gd name="connsiteY34" fmla="*/ 613775 h 1295397"/>
              <a:gd name="connsiteX35" fmla="*/ 928322 w 1348871"/>
              <a:gd name="connsiteY35" fmla="*/ 638828 h 1295397"/>
              <a:gd name="connsiteX36" fmla="*/ 965900 w 1348871"/>
              <a:gd name="connsiteY36" fmla="*/ 651354 h 1295397"/>
              <a:gd name="connsiteX37" fmla="*/ 1041056 w 1348871"/>
              <a:gd name="connsiteY37" fmla="*/ 701458 h 1295397"/>
              <a:gd name="connsiteX38" fmla="*/ 1116212 w 1348871"/>
              <a:gd name="connsiteY38" fmla="*/ 764088 h 1295397"/>
              <a:gd name="connsiteX39" fmla="*/ 1228947 w 1348871"/>
              <a:gd name="connsiteY39" fmla="*/ 826718 h 1295397"/>
              <a:gd name="connsiteX40" fmla="*/ 1203895 w 1348871"/>
              <a:gd name="connsiteY40" fmla="*/ 789140 h 1295397"/>
              <a:gd name="connsiteX41" fmla="*/ 1153790 w 1348871"/>
              <a:gd name="connsiteY41" fmla="*/ 739036 h 1295397"/>
              <a:gd name="connsiteX42" fmla="*/ 1128738 w 1348871"/>
              <a:gd name="connsiteY42" fmla="*/ 701458 h 1295397"/>
              <a:gd name="connsiteX43" fmla="*/ 1116212 w 1348871"/>
              <a:gd name="connsiteY43" fmla="*/ 663880 h 1295397"/>
              <a:gd name="connsiteX44" fmla="*/ 1003478 w 1348871"/>
              <a:gd name="connsiteY44" fmla="*/ 601249 h 1295397"/>
              <a:gd name="connsiteX45" fmla="*/ 965900 w 1348871"/>
              <a:gd name="connsiteY45" fmla="*/ 576197 h 1295397"/>
              <a:gd name="connsiteX46" fmla="*/ 890744 w 1348871"/>
              <a:gd name="connsiteY46" fmla="*/ 563671 h 1295397"/>
              <a:gd name="connsiteX47" fmla="*/ 853166 w 1348871"/>
              <a:gd name="connsiteY47" fmla="*/ 551145 h 1295397"/>
              <a:gd name="connsiteX48" fmla="*/ 790536 w 1348871"/>
              <a:gd name="connsiteY48" fmla="*/ 538619 h 1295397"/>
              <a:gd name="connsiteX49" fmla="*/ 715379 w 1348871"/>
              <a:gd name="connsiteY49" fmla="*/ 513567 h 1295397"/>
              <a:gd name="connsiteX50" fmla="*/ 640223 w 1348871"/>
              <a:gd name="connsiteY50" fmla="*/ 463463 h 1295397"/>
              <a:gd name="connsiteX51" fmla="*/ 602645 w 1348871"/>
              <a:gd name="connsiteY51" fmla="*/ 438411 h 1295397"/>
              <a:gd name="connsiteX52" fmla="*/ 514963 w 1348871"/>
              <a:gd name="connsiteY52" fmla="*/ 413359 h 1295397"/>
              <a:gd name="connsiteX53" fmla="*/ 477385 w 1348871"/>
              <a:gd name="connsiteY53" fmla="*/ 388307 h 1295397"/>
              <a:gd name="connsiteX54" fmla="*/ 352125 w 1348871"/>
              <a:gd name="connsiteY54" fmla="*/ 350729 h 1295397"/>
              <a:gd name="connsiteX55" fmla="*/ 314547 w 1348871"/>
              <a:gd name="connsiteY55" fmla="*/ 338203 h 1295397"/>
              <a:gd name="connsiteX56" fmla="*/ 89078 w 1348871"/>
              <a:gd name="connsiteY56" fmla="*/ 300625 h 1295397"/>
              <a:gd name="connsiteX57" fmla="*/ 26448 w 1348871"/>
              <a:gd name="connsiteY57" fmla="*/ 313151 h 1295397"/>
              <a:gd name="connsiteX58" fmla="*/ 64026 w 1348871"/>
              <a:gd name="connsiteY58" fmla="*/ 325677 h 1295397"/>
              <a:gd name="connsiteX59" fmla="*/ 101604 w 1348871"/>
              <a:gd name="connsiteY59" fmla="*/ 363255 h 1295397"/>
              <a:gd name="connsiteX60" fmla="*/ 151708 w 1348871"/>
              <a:gd name="connsiteY60" fmla="*/ 388307 h 1295397"/>
              <a:gd name="connsiteX61" fmla="*/ 214338 w 1348871"/>
              <a:gd name="connsiteY61" fmla="*/ 425885 h 1295397"/>
              <a:gd name="connsiteX62" fmla="*/ 251916 w 1348871"/>
              <a:gd name="connsiteY62" fmla="*/ 438411 h 1295397"/>
              <a:gd name="connsiteX63" fmla="*/ 289495 w 1348871"/>
              <a:gd name="connsiteY63" fmla="*/ 463463 h 1295397"/>
              <a:gd name="connsiteX64" fmla="*/ 339599 w 1348871"/>
              <a:gd name="connsiteY64" fmla="*/ 488515 h 1295397"/>
              <a:gd name="connsiteX65" fmla="*/ 377177 w 1348871"/>
              <a:gd name="connsiteY65" fmla="*/ 513567 h 1295397"/>
              <a:gd name="connsiteX66" fmla="*/ 452333 w 1348871"/>
              <a:gd name="connsiteY66" fmla="*/ 551145 h 1295397"/>
              <a:gd name="connsiteX67" fmla="*/ 489911 w 1348871"/>
              <a:gd name="connsiteY67" fmla="*/ 588723 h 1295397"/>
              <a:gd name="connsiteX68" fmla="*/ 615171 w 1348871"/>
              <a:gd name="connsiteY68" fmla="*/ 676406 h 1295397"/>
              <a:gd name="connsiteX69" fmla="*/ 640223 w 1348871"/>
              <a:gd name="connsiteY69" fmla="*/ 713984 h 1295397"/>
              <a:gd name="connsiteX70" fmla="*/ 715379 w 1348871"/>
              <a:gd name="connsiteY70" fmla="*/ 764088 h 1295397"/>
              <a:gd name="connsiteX71" fmla="*/ 815588 w 1348871"/>
              <a:gd name="connsiteY71" fmla="*/ 839244 h 1295397"/>
              <a:gd name="connsiteX72" fmla="*/ 890744 w 1348871"/>
              <a:gd name="connsiteY72" fmla="*/ 901874 h 1295397"/>
              <a:gd name="connsiteX73" fmla="*/ 965900 w 1348871"/>
              <a:gd name="connsiteY73" fmla="*/ 951978 h 1295397"/>
              <a:gd name="connsiteX74" fmla="*/ 1003478 w 1348871"/>
              <a:gd name="connsiteY74" fmla="*/ 989556 h 1295397"/>
              <a:gd name="connsiteX75" fmla="*/ 1041056 w 1348871"/>
              <a:gd name="connsiteY75" fmla="*/ 1014608 h 1295397"/>
              <a:gd name="connsiteX76" fmla="*/ 1003478 w 1348871"/>
              <a:gd name="connsiteY76" fmla="*/ 1002082 h 1295397"/>
              <a:gd name="connsiteX77" fmla="*/ 965900 w 1348871"/>
              <a:gd name="connsiteY77" fmla="*/ 964504 h 1295397"/>
              <a:gd name="connsiteX78" fmla="*/ 940848 w 1348871"/>
              <a:gd name="connsiteY78" fmla="*/ 914400 h 1295397"/>
              <a:gd name="connsiteX79" fmla="*/ 840640 w 1348871"/>
              <a:gd name="connsiteY79" fmla="*/ 864296 h 1295397"/>
              <a:gd name="connsiteX80" fmla="*/ 790536 w 1348871"/>
              <a:gd name="connsiteY80" fmla="*/ 826718 h 1295397"/>
              <a:gd name="connsiteX81" fmla="*/ 677801 w 1348871"/>
              <a:gd name="connsiteY81" fmla="*/ 739036 h 1295397"/>
              <a:gd name="connsiteX82" fmla="*/ 640223 w 1348871"/>
              <a:gd name="connsiteY82" fmla="*/ 713984 h 1295397"/>
              <a:gd name="connsiteX83" fmla="*/ 602645 w 1348871"/>
              <a:gd name="connsiteY83" fmla="*/ 701458 h 1295397"/>
              <a:gd name="connsiteX84" fmla="*/ 565067 w 1348871"/>
              <a:gd name="connsiteY84" fmla="*/ 676406 h 1295397"/>
              <a:gd name="connsiteX85" fmla="*/ 427281 w 1348871"/>
              <a:gd name="connsiteY85" fmla="*/ 651354 h 1295397"/>
              <a:gd name="connsiteX86" fmla="*/ 377177 w 1348871"/>
              <a:gd name="connsiteY86" fmla="*/ 638828 h 1295397"/>
              <a:gd name="connsiteX87" fmla="*/ 289495 w 1348871"/>
              <a:gd name="connsiteY87" fmla="*/ 613775 h 1295397"/>
              <a:gd name="connsiteX88" fmla="*/ 101604 w 1348871"/>
              <a:gd name="connsiteY88" fmla="*/ 588723 h 1295397"/>
              <a:gd name="connsiteX89" fmla="*/ 239390 w 1348871"/>
              <a:gd name="connsiteY89" fmla="*/ 663880 h 1295397"/>
              <a:gd name="connsiteX90" fmla="*/ 402229 w 1348871"/>
              <a:gd name="connsiteY90" fmla="*/ 726510 h 1295397"/>
              <a:gd name="connsiteX91" fmla="*/ 477385 w 1348871"/>
              <a:gd name="connsiteY91" fmla="*/ 764088 h 1295397"/>
              <a:gd name="connsiteX92" fmla="*/ 552541 w 1348871"/>
              <a:gd name="connsiteY92" fmla="*/ 814192 h 1295397"/>
              <a:gd name="connsiteX93" fmla="*/ 627697 w 1348871"/>
              <a:gd name="connsiteY93" fmla="*/ 864296 h 1295397"/>
              <a:gd name="connsiteX94" fmla="*/ 677801 w 1348871"/>
              <a:gd name="connsiteY94" fmla="*/ 889348 h 1295397"/>
              <a:gd name="connsiteX95" fmla="*/ 740432 w 1348871"/>
              <a:gd name="connsiteY95" fmla="*/ 939452 h 1295397"/>
              <a:gd name="connsiteX96" fmla="*/ 778010 w 1348871"/>
              <a:gd name="connsiteY96" fmla="*/ 964504 h 1295397"/>
              <a:gd name="connsiteX97" fmla="*/ 803062 w 1348871"/>
              <a:gd name="connsiteY97" fmla="*/ 1002082 h 1295397"/>
              <a:gd name="connsiteX98" fmla="*/ 840640 w 1348871"/>
              <a:gd name="connsiteY98" fmla="*/ 1014608 h 1295397"/>
              <a:gd name="connsiteX99" fmla="*/ 853166 w 1348871"/>
              <a:gd name="connsiteY99" fmla="*/ 1052186 h 1295397"/>
              <a:gd name="connsiteX100" fmla="*/ 903270 w 1348871"/>
              <a:gd name="connsiteY100" fmla="*/ 1077238 h 1295397"/>
              <a:gd name="connsiteX101" fmla="*/ 953374 w 1348871"/>
              <a:gd name="connsiteY101" fmla="*/ 1139869 h 1295397"/>
              <a:gd name="connsiteX102" fmla="*/ 990952 w 1348871"/>
              <a:gd name="connsiteY102" fmla="*/ 1177447 h 1295397"/>
              <a:gd name="connsiteX103" fmla="*/ 1003478 w 1348871"/>
              <a:gd name="connsiteY103" fmla="*/ 1215025 h 1295397"/>
              <a:gd name="connsiteX104" fmla="*/ 1041056 w 1348871"/>
              <a:gd name="connsiteY104" fmla="*/ 1227551 h 1295397"/>
              <a:gd name="connsiteX105" fmla="*/ 1003478 w 1348871"/>
              <a:gd name="connsiteY105" fmla="*/ 1189973 h 1295397"/>
              <a:gd name="connsiteX106" fmla="*/ 928322 w 1348871"/>
              <a:gd name="connsiteY106" fmla="*/ 1139869 h 1295397"/>
              <a:gd name="connsiteX107" fmla="*/ 840640 w 1348871"/>
              <a:gd name="connsiteY107" fmla="*/ 1077238 h 1295397"/>
              <a:gd name="connsiteX108" fmla="*/ 803062 w 1348871"/>
              <a:gd name="connsiteY108" fmla="*/ 1039660 h 1295397"/>
              <a:gd name="connsiteX109" fmla="*/ 765484 w 1348871"/>
              <a:gd name="connsiteY109" fmla="*/ 1014608 h 1295397"/>
              <a:gd name="connsiteX110" fmla="*/ 690327 w 1348871"/>
              <a:gd name="connsiteY110" fmla="*/ 964504 h 1295397"/>
              <a:gd name="connsiteX111" fmla="*/ 652749 w 1348871"/>
              <a:gd name="connsiteY111" fmla="*/ 926926 h 1295397"/>
              <a:gd name="connsiteX112" fmla="*/ 602645 w 1348871"/>
              <a:gd name="connsiteY112" fmla="*/ 914400 h 1295397"/>
              <a:gd name="connsiteX113" fmla="*/ 565067 w 1348871"/>
              <a:gd name="connsiteY113" fmla="*/ 901874 h 1295397"/>
              <a:gd name="connsiteX114" fmla="*/ 477385 w 1348871"/>
              <a:gd name="connsiteY114" fmla="*/ 851770 h 1295397"/>
              <a:gd name="connsiteX115" fmla="*/ 377177 w 1348871"/>
              <a:gd name="connsiteY115" fmla="*/ 839244 h 1295397"/>
              <a:gd name="connsiteX116" fmla="*/ 1396 w 1348871"/>
              <a:gd name="connsiteY116" fmla="*/ 851770 h 1295397"/>
              <a:gd name="connsiteX117" fmla="*/ 101604 w 1348871"/>
              <a:gd name="connsiteY117" fmla="*/ 889348 h 1295397"/>
              <a:gd name="connsiteX118" fmla="*/ 139182 w 1348871"/>
              <a:gd name="connsiteY118" fmla="*/ 914400 h 1295397"/>
              <a:gd name="connsiteX119" fmla="*/ 176760 w 1348871"/>
              <a:gd name="connsiteY119" fmla="*/ 926926 h 1295397"/>
              <a:gd name="connsiteX120" fmla="*/ 214338 w 1348871"/>
              <a:gd name="connsiteY120" fmla="*/ 951978 h 1295397"/>
              <a:gd name="connsiteX121" fmla="*/ 264442 w 1348871"/>
              <a:gd name="connsiteY121" fmla="*/ 964504 h 1295397"/>
              <a:gd name="connsiteX122" fmla="*/ 302021 w 1348871"/>
              <a:gd name="connsiteY122" fmla="*/ 977030 h 1295397"/>
              <a:gd name="connsiteX123" fmla="*/ 339599 w 1348871"/>
              <a:gd name="connsiteY123" fmla="*/ 1002082 h 1295397"/>
              <a:gd name="connsiteX124" fmla="*/ 414755 w 1348871"/>
              <a:gd name="connsiteY124" fmla="*/ 1027134 h 1295397"/>
              <a:gd name="connsiteX125" fmla="*/ 489911 w 1348871"/>
              <a:gd name="connsiteY125" fmla="*/ 1052186 h 1295397"/>
              <a:gd name="connsiteX126" fmla="*/ 527489 w 1348871"/>
              <a:gd name="connsiteY126" fmla="*/ 1064712 h 1295397"/>
              <a:gd name="connsiteX127" fmla="*/ 565067 w 1348871"/>
              <a:gd name="connsiteY127" fmla="*/ 1077238 h 1295397"/>
              <a:gd name="connsiteX128" fmla="*/ 615171 w 1348871"/>
              <a:gd name="connsiteY128" fmla="*/ 1102291 h 1295397"/>
              <a:gd name="connsiteX129" fmla="*/ 652749 w 1348871"/>
              <a:gd name="connsiteY129" fmla="*/ 1127343 h 1295397"/>
              <a:gd name="connsiteX130" fmla="*/ 740432 w 1348871"/>
              <a:gd name="connsiteY130" fmla="*/ 1139869 h 1295397"/>
              <a:gd name="connsiteX131" fmla="*/ 890744 w 1348871"/>
              <a:gd name="connsiteY131" fmla="*/ 1189973 h 1295397"/>
              <a:gd name="connsiteX132" fmla="*/ 928322 w 1348871"/>
              <a:gd name="connsiteY132" fmla="*/ 1202499 h 1295397"/>
              <a:gd name="connsiteX133" fmla="*/ 1003478 w 1348871"/>
              <a:gd name="connsiteY133" fmla="*/ 1252603 h 1295397"/>
              <a:gd name="connsiteX134" fmla="*/ 1053582 w 1348871"/>
              <a:gd name="connsiteY134" fmla="*/ 1277655 h 1295397"/>
              <a:gd name="connsiteX135" fmla="*/ 1103686 w 1348871"/>
              <a:gd name="connsiteY135" fmla="*/ 1202499 h 1295397"/>
              <a:gd name="connsiteX136" fmla="*/ 1128738 w 1348871"/>
              <a:gd name="connsiteY136" fmla="*/ 1164921 h 1295397"/>
              <a:gd name="connsiteX137" fmla="*/ 1166316 w 1348871"/>
              <a:gd name="connsiteY137" fmla="*/ 1077238 h 1295397"/>
              <a:gd name="connsiteX138" fmla="*/ 1203895 w 1348871"/>
              <a:gd name="connsiteY138" fmla="*/ 1052186 h 1295397"/>
              <a:gd name="connsiteX139" fmla="*/ 1253999 w 1348871"/>
              <a:gd name="connsiteY139" fmla="*/ 977030 h 1295397"/>
              <a:gd name="connsiteX140" fmla="*/ 1279051 w 1348871"/>
              <a:gd name="connsiteY140" fmla="*/ 901874 h 1295397"/>
              <a:gd name="connsiteX141" fmla="*/ 1291577 w 1348871"/>
              <a:gd name="connsiteY141" fmla="*/ 864296 h 1295397"/>
              <a:gd name="connsiteX142" fmla="*/ 1341681 w 1348871"/>
              <a:gd name="connsiteY142" fmla="*/ 789140 h 1295397"/>
              <a:gd name="connsiteX143" fmla="*/ 1341681 w 1348871"/>
              <a:gd name="connsiteY143" fmla="*/ 751562 h 129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348871" h="1295397">
                <a:moveTo>
                  <a:pt x="1341681" y="751562"/>
                </a:moveTo>
                <a:cubicBezTo>
                  <a:pt x="1337506" y="734861"/>
                  <a:pt x="1331023" y="706205"/>
                  <a:pt x="1316629" y="688932"/>
                </a:cubicBezTo>
                <a:cubicBezTo>
                  <a:pt x="1308176" y="678789"/>
                  <a:pt x="1290248" y="683404"/>
                  <a:pt x="1279051" y="676406"/>
                </a:cubicBezTo>
                <a:cubicBezTo>
                  <a:pt x="1256380" y="662236"/>
                  <a:pt x="1238043" y="642026"/>
                  <a:pt x="1216421" y="626301"/>
                </a:cubicBezTo>
                <a:cubicBezTo>
                  <a:pt x="1192071" y="608592"/>
                  <a:pt x="1166316" y="592898"/>
                  <a:pt x="1141264" y="576197"/>
                </a:cubicBezTo>
                <a:cubicBezTo>
                  <a:pt x="1128738" y="567846"/>
                  <a:pt x="1114331" y="561790"/>
                  <a:pt x="1103686" y="551145"/>
                </a:cubicBezTo>
                <a:cubicBezTo>
                  <a:pt x="1074459" y="521918"/>
                  <a:pt x="1052974" y="481948"/>
                  <a:pt x="1016004" y="463463"/>
                </a:cubicBezTo>
                <a:cubicBezTo>
                  <a:pt x="974251" y="442586"/>
                  <a:pt x="930773" y="424851"/>
                  <a:pt x="890744" y="400833"/>
                </a:cubicBezTo>
                <a:cubicBezTo>
                  <a:pt x="882014" y="395595"/>
                  <a:pt x="807060" y="351973"/>
                  <a:pt x="790536" y="338203"/>
                </a:cubicBezTo>
                <a:cubicBezTo>
                  <a:pt x="776927" y="326862"/>
                  <a:pt x="768443" y="309228"/>
                  <a:pt x="752958" y="300625"/>
                </a:cubicBezTo>
                <a:cubicBezTo>
                  <a:pt x="729874" y="287800"/>
                  <a:pt x="677801" y="275573"/>
                  <a:pt x="677801" y="275573"/>
                </a:cubicBezTo>
                <a:cubicBezTo>
                  <a:pt x="669450" y="263047"/>
                  <a:pt x="665515" y="245974"/>
                  <a:pt x="652749" y="237995"/>
                </a:cubicBezTo>
                <a:cubicBezTo>
                  <a:pt x="630356" y="223999"/>
                  <a:pt x="599565" y="227591"/>
                  <a:pt x="577593" y="212943"/>
                </a:cubicBezTo>
                <a:lnTo>
                  <a:pt x="540015" y="187891"/>
                </a:lnTo>
                <a:cubicBezTo>
                  <a:pt x="468221" y="80197"/>
                  <a:pt x="563817" y="206931"/>
                  <a:pt x="477385" y="137786"/>
                </a:cubicBezTo>
                <a:cubicBezTo>
                  <a:pt x="465630" y="128382"/>
                  <a:pt x="462978" y="110853"/>
                  <a:pt x="452333" y="100208"/>
                </a:cubicBezTo>
                <a:cubicBezTo>
                  <a:pt x="441688" y="89563"/>
                  <a:pt x="428220" y="81889"/>
                  <a:pt x="414755" y="75156"/>
                </a:cubicBezTo>
                <a:cubicBezTo>
                  <a:pt x="376136" y="55847"/>
                  <a:pt x="311511" y="54422"/>
                  <a:pt x="276968" y="50104"/>
                </a:cubicBezTo>
                <a:cubicBezTo>
                  <a:pt x="264442" y="45929"/>
                  <a:pt x="252128" y="41052"/>
                  <a:pt x="239390" y="37578"/>
                </a:cubicBezTo>
                <a:cubicBezTo>
                  <a:pt x="83991" y="-4804"/>
                  <a:pt x="188098" y="28831"/>
                  <a:pt x="101604" y="0"/>
                </a:cubicBezTo>
                <a:cubicBezTo>
                  <a:pt x="123617" y="66039"/>
                  <a:pt x="99581" y="12604"/>
                  <a:pt x="151708" y="75156"/>
                </a:cubicBezTo>
                <a:cubicBezTo>
                  <a:pt x="161346" y="86721"/>
                  <a:pt x="166847" y="101404"/>
                  <a:pt x="176760" y="112734"/>
                </a:cubicBezTo>
                <a:cubicBezTo>
                  <a:pt x="202155" y="141757"/>
                  <a:pt x="239238" y="181552"/>
                  <a:pt x="276968" y="200417"/>
                </a:cubicBezTo>
                <a:cubicBezTo>
                  <a:pt x="288778" y="206322"/>
                  <a:pt x="302021" y="208768"/>
                  <a:pt x="314547" y="212943"/>
                </a:cubicBezTo>
                <a:cubicBezTo>
                  <a:pt x="339599" y="229644"/>
                  <a:pt x="361139" y="253526"/>
                  <a:pt x="389703" y="263047"/>
                </a:cubicBezTo>
                <a:cubicBezTo>
                  <a:pt x="402229" y="267222"/>
                  <a:pt x="415739" y="269161"/>
                  <a:pt x="427281" y="275573"/>
                </a:cubicBezTo>
                <a:cubicBezTo>
                  <a:pt x="453601" y="290195"/>
                  <a:pt x="477385" y="308976"/>
                  <a:pt x="502437" y="325677"/>
                </a:cubicBezTo>
                <a:cubicBezTo>
                  <a:pt x="514963" y="334028"/>
                  <a:pt x="525733" y="345968"/>
                  <a:pt x="540015" y="350729"/>
                </a:cubicBezTo>
                <a:cubicBezTo>
                  <a:pt x="577677" y="363283"/>
                  <a:pt x="582795" y="361327"/>
                  <a:pt x="615171" y="388307"/>
                </a:cubicBezTo>
                <a:cubicBezTo>
                  <a:pt x="628780" y="399648"/>
                  <a:pt x="639140" y="414544"/>
                  <a:pt x="652749" y="425885"/>
                </a:cubicBezTo>
                <a:cubicBezTo>
                  <a:pt x="664314" y="435523"/>
                  <a:pt x="678997" y="441024"/>
                  <a:pt x="690327" y="450937"/>
                </a:cubicBezTo>
                <a:cubicBezTo>
                  <a:pt x="712546" y="470379"/>
                  <a:pt x="724949" y="504231"/>
                  <a:pt x="752958" y="513567"/>
                </a:cubicBezTo>
                <a:cubicBezTo>
                  <a:pt x="765484" y="517742"/>
                  <a:pt x="778726" y="520188"/>
                  <a:pt x="790536" y="526093"/>
                </a:cubicBezTo>
                <a:cubicBezTo>
                  <a:pt x="837186" y="549418"/>
                  <a:pt x="824138" y="554095"/>
                  <a:pt x="865692" y="588723"/>
                </a:cubicBezTo>
                <a:cubicBezTo>
                  <a:pt x="877257" y="598361"/>
                  <a:pt x="891515" y="604370"/>
                  <a:pt x="903270" y="613775"/>
                </a:cubicBezTo>
                <a:cubicBezTo>
                  <a:pt x="912492" y="621153"/>
                  <a:pt x="918195" y="632752"/>
                  <a:pt x="928322" y="638828"/>
                </a:cubicBezTo>
                <a:cubicBezTo>
                  <a:pt x="939644" y="645621"/>
                  <a:pt x="954358" y="644942"/>
                  <a:pt x="965900" y="651354"/>
                </a:cubicBezTo>
                <a:cubicBezTo>
                  <a:pt x="992220" y="665976"/>
                  <a:pt x="1041056" y="701458"/>
                  <a:pt x="1041056" y="701458"/>
                </a:cubicBezTo>
                <a:cubicBezTo>
                  <a:pt x="1082160" y="763114"/>
                  <a:pt x="1045580" y="721709"/>
                  <a:pt x="1116212" y="764088"/>
                </a:cubicBezTo>
                <a:cubicBezTo>
                  <a:pt x="1223889" y="828694"/>
                  <a:pt x="1153360" y="801523"/>
                  <a:pt x="1228947" y="826718"/>
                </a:cubicBezTo>
                <a:cubicBezTo>
                  <a:pt x="1228947" y="826718"/>
                  <a:pt x="1210628" y="802605"/>
                  <a:pt x="1203895" y="789140"/>
                </a:cubicBezTo>
                <a:cubicBezTo>
                  <a:pt x="1177172" y="735696"/>
                  <a:pt x="1213914" y="759077"/>
                  <a:pt x="1153790" y="739036"/>
                </a:cubicBezTo>
                <a:cubicBezTo>
                  <a:pt x="1145439" y="726510"/>
                  <a:pt x="1135471" y="714923"/>
                  <a:pt x="1128738" y="701458"/>
                </a:cubicBezTo>
                <a:cubicBezTo>
                  <a:pt x="1122833" y="689648"/>
                  <a:pt x="1125548" y="673216"/>
                  <a:pt x="1116212" y="663880"/>
                </a:cubicBezTo>
                <a:cubicBezTo>
                  <a:pt x="1037222" y="584889"/>
                  <a:pt x="1066484" y="632752"/>
                  <a:pt x="1003478" y="601249"/>
                </a:cubicBezTo>
                <a:cubicBezTo>
                  <a:pt x="990013" y="594516"/>
                  <a:pt x="980182" y="580958"/>
                  <a:pt x="965900" y="576197"/>
                </a:cubicBezTo>
                <a:cubicBezTo>
                  <a:pt x="941806" y="568166"/>
                  <a:pt x="915537" y="569181"/>
                  <a:pt x="890744" y="563671"/>
                </a:cubicBezTo>
                <a:cubicBezTo>
                  <a:pt x="877855" y="560807"/>
                  <a:pt x="865975" y="554347"/>
                  <a:pt x="853166" y="551145"/>
                </a:cubicBezTo>
                <a:cubicBezTo>
                  <a:pt x="832512" y="545981"/>
                  <a:pt x="811076" y="544221"/>
                  <a:pt x="790536" y="538619"/>
                </a:cubicBezTo>
                <a:cubicBezTo>
                  <a:pt x="765059" y="531671"/>
                  <a:pt x="715379" y="513567"/>
                  <a:pt x="715379" y="513567"/>
                </a:cubicBezTo>
                <a:cubicBezTo>
                  <a:pt x="644144" y="442332"/>
                  <a:pt x="712734" y="499719"/>
                  <a:pt x="640223" y="463463"/>
                </a:cubicBezTo>
                <a:cubicBezTo>
                  <a:pt x="626758" y="456730"/>
                  <a:pt x="616482" y="444341"/>
                  <a:pt x="602645" y="438411"/>
                </a:cubicBezTo>
                <a:cubicBezTo>
                  <a:pt x="546458" y="414331"/>
                  <a:pt x="563714" y="437734"/>
                  <a:pt x="514963" y="413359"/>
                </a:cubicBezTo>
                <a:cubicBezTo>
                  <a:pt x="501498" y="406626"/>
                  <a:pt x="491142" y="394421"/>
                  <a:pt x="477385" y="388307"/>
                </a:cubicBezTo>
                <a:cubicBezTo>
                  <a:pt x="423804" y="364493"/>
                  <a:pt x="403135" y="365303"/>
                  <a:pt x="352125" y="350729"/>
                </a:cubicBezTo>
                <a:cubicBezTo>
                  <a:pt x="339429" y="347102"/>
                  <a:pt x="327412" y="341172"/>
                  <a:pt x="314547" y="338203"/>
                </a:cubicBezTo>
                <a:cubicBezTo>
                  <a:pt x="202320" y="312305"/>
                  <a:pt x="195138" y="313882"/>
                  <a:pt x="89078" y="300625"/>
                </a:cubicBezTo>
                <a:cubicBezTo>
                  <a:pt x="68201" y="304800"/>
                  <a:pt x="41502" y="298097"/>
                  <a:pt x="26448" y="313151"/>
                </a:cubicBezTo>
                <a:cubicBezTo>
                  <a:pt x="17112" y="322487"/>
                  <a:pt x="53040" y="318353"/>
                  <a:pt x="64026" y="325677"/>
                </a:cubicBezTo>
                <a:cubicBezTo>
                  <a:pt x="78765" y="335503"/>
                  <a:pt x="87189" y="352959"/>
                  <a:pt x="101604" y="363255"/>
                </a:cubicBezTo>
                <a:cubicBezTo>
                  <a:pt x="116799" y="374108"/>
                  <a:pt x="135385" y="379239"/>
                  <a:pt x="151708" y="388307"/>
                </a:cubicBezTo>
                <a:cubicBezTo>
                  <a:pt x="172990" y="400131"/>
                  <a:pt x="192562" y="414997"/>
                  <a:pt x="214338" y="425885"/>
                </a:cubicBezTo>
                <a:cubicBezTo>
                  <a:pt x="226148" y="431790"/>
                  <a:pt x="240106" y="432506"/>
                  <a:pt x="251916" y="438411"/>
                </a:cubicBezTo>
                <a:cubicBezTo>
                  <a:pt x="265381" y="445144"/>
                  <a:pt x="276424" y="455994"/>
                  <a:pt x="289495" y="463463"/>
                </a:cubicBezTo>
                <a:cubicBezTo>
                  <a:pt x="305707" y="472727"/>
                  <a:pt x="323387" y="479251"/>
                  <a:pt x="339599" y="488515"/>
                </a:cubicBezTo>
                <a:cubicBezTo>
                  <a:pt x="352670" y="495984"/>
                  <a:pt x="363712" y="506834"/>
                  <a:pt x="377177" y="513567"/>
                </a:cubicBezTo>
                <a:cubicBezTo>
                  <a:pt x="433670" y="541814"/>
                  <a:pt x="398486" y="506273"/>
                  <a:pt x="452333" y="551145"/>
                </a:cubicBezTo>
                <a:cubicBezTo>
                  <a:pt x="465942" y="562486"/>
                  <a:pt x="475928" y="577847"/>
                  <a:pt x="489911" y="588723"/>
                </a:cubicBezTo>
                <a:cubicBezTo>
                  <a:pt x="508320" y="603041"/>
                  <a:pt x="592371" y="653606"/>
                  <a:pt x="615171" y="676406"/>
                </a:cubicBezTo>
                <a:cubicBezTo>
                  <a:pt x="625816" y="687051"/>
                  <a:pt x="628893" y="704071"/>
                  <a:pt x="640223" y="713984"/>
                </a:cubicBezTo>
                <a:cubicBezTo>
                  <a:pt x="662882" y="733811"/>
                  <a:pt x="694088" y="742798"/>
                  <a:pt x="715379" y="764088"/>
                </a:cubicBezTo>
                <a:cubicBezTo>
                  <a:pt x="761723" y="810430"/>
                  <a:pt x="730606" y="782589"/>
                  <a:pt x="815588" y="839244"/>
                </a:cubicBezTo>
                <a:cubicBezTo>
                  <a:pt x="949869" y="928764"/>
                  <a:pt x="746075" y="789354"/>
                  <a:pt x="890744" y="901874"/>
                </a:cubicBezTo>
                <a:cubicBezTo>
                  <a:pt x="914510" y="920359"/>
                  <a:pt x="944610" y="930688"/>
                  <a:pt x="965900" y="951978"/>
                </a:cubicBezTo>
                <a:cubicBezTo>
                  <a:pt x="978426" y="964504"/>
                  <a:pt x="989869" y="978215"/>
                  <a:pt x="1003478" y="989556"/>
                </a:cubicBezTo>
                <a:cubicBezTo>
                  <a:pt x="1015043" y="999194"/>
                  <a:pt x="1041056" y="999554"/>
                  <a:pt x="1041056" y="1014608"/>
                </a:cubicBezTo>
                <a:cubicBezTo>
                  <a:pt x="1041056" y="1027812"/>
                  <a:pt x="1016004" y="1006257"/>
                  <a:pt x="1003478" y="1002082"/>
                </a:cubicBezTo>
                <a:cubicBezTo>
                  <a:pt x="990952" y="989556"/>
                  <a:pt x="976196" y="978919"/>
                  <a:pt x="965900" y="964504"/>
                </a:cubicBezTo>
                <a:cubicBezTo>
                  <a:pt x="955047" y="949309"/>
                  <a:pt x="952802" y="928745"/>
                  <a:pt x="940848" y="914400"/>
                </a:cubicBezTo>
                <a:cubicBezTo>
                  <a:pt x="918763" y="887898"/>
                  <a:pt x="866165" y="878477"/>
                  <a:pt x="840640" y="864296"/>
                </a:cubicBezTo>
                <a:cubicBezTo>
                  <a:pt x="822391" y="854157"/>
                  <a:pt x="806387" y="840304"/>
                  <a:pt x="790536" y="826718"/>
                </a:cubicBezTo>
                <a:cubicBezTo>
                  <a:pt x="687517" y="738416"/>
                  <a:pt x="842740" y="848994"/>
                  <a:pt x="677801" y="739036"/>
                </a:cubicBezTo>
                <a:cubicBezTo>
                  <a:pt x="665275" y="730685"/>
                  <a:pt x="654505" y="718745"/>
                  <a:pt x="640223" y="713984"/>
                </a:cubicBezTo>
                <a:cubicBezTo>
                  <a:pt x="627697" y="709809"/>
                  <a:pt x="614455" y="707363"/>
                  <a:pt x="602645" y="701458"/>
                </a:cubicBezTo>
                <a:cubicBezTo>
                  <a:pt x="589180" y="694725"/>
                  <a:pt x="579163" y="681692"/>
                  <a:pt x="565067" y="676406"/>
                </a:cubicBezTo>
                <a:cubicBezTo>
                  <a:pt x="549714" y="670648"/>
                  <a:pt x="437331" y="653364"/>
                  <a:pt x="427281" y="651354"/>
                </a:cubicBezTo>
                <a:cubicBezTo>
                  <a:pt x="410400" y="647978"/>
                  <a:pt x="393730" y="643558"/>
                  <a:pt x="377177" y="638828"/>
                </a:cubicBezTo>
                <a:cubicBezTo>
                  <a:pt x="321456" y="622907"/>
                  <a:pt x="354769" y="626830"/>
                  <a:pt x="289495" y="613775"/>
                </a:cubicBezTo>
                <a:cubicBezTo>
                  <a:pt x="219214" y="599719"/>
                  <a:pt x="176802" y="597078"/>
                  <a:pt x="101604" y="588723"/>
                </a:cubicBezTo>
                <a:cubicBezTo>
                  <a:pt x="149915" y="661190"/>
                  <a:pt x="108988" y="616461"/>
                  <a:pt x="239390" y="663880"/>
                </a:cubicBezTo>
                <a:cubicBezTo>
                  <a:pt x="294045" y="683755"/>
                  <a:pt x="353840" y="694251"/>
                  <a:pt x="402229" y="726510"/>
                </a:cubicBezTo>
                <a:cubicBezTo>
                  <a:pt x="450793" y="758886"/>
                  <a:pt x="425525" y="746801"/>
                  <a:pt x="477385" y="764088"/>
                </a:cubicBezTo>
                <a:cubicBezTo>
                  <a:pt x="560781" y="847484"/>
                  <a:pt x="470966" y="768873"/>
                  <a:pt x="552541" y="814192"/>
                </a:cubicBezTo>
                <a:cubicBezTo>
                  <a:pt x="578861" y="828814"/>
                  <a:pt x="600767" y="850831"/>
                  <a:pt x="627697" y="864296"/>
                </a:cubicBezTo>
                <a:cubicBezTo>
                  <a:pt x="644398" y="872647"/>
                  <a:pt x="661589" y="880084"/>
                  <a:pt x="677801" y="889348"/>
                </a:cubicBezTo>
                <a:cubicBezTo>
                  <a:pt x="745267" y="927900"/>
                  <a:pt x="688996" y="898304"/>
                  <a:pt x="740432" y="939452"/>
                </a:cubicBezTo>
                <a:cubicBezTo>
                  <a:pt x="752188" y="948856"/>
                  <a:pt x="765484" y="956153"/>
                  <a:pt x="778010" y="964504"/>
                </a:cubicBezTo>
                <a:cubicBezTo>
                  <a:pt x="786361" y="977030"/>
                  <a:pt x="791307" y="992678"/>
                  <a:pt x="803062" y="1002082"/>
                </a:cubicBezTo>
                <a:cubicBezTo>
                  <a:pt x="813372" y="1010330"/>
                  <a:pt x="831304" y="1005272"/>
                  <a:pt x="840640" y="1014608"/>
                </a:cubicBezTo>
                <a:cubicBezTo>
                  <a:pt x="849976" y="1023944"/>
                  <a:pt x="843830" y="1042850"/>
                  <a:pt x="853166" y="1052186"/>
                </a:cubicBezTo>
                <a:cubicBezTo>
                  <a:pt x="866370" y="1065390"/>
                  <a:pt x="886569" y="1068887"/>
                  <a:pt x="903270" y="1077238"/>
                </a:cubicBezTo>
                <a:cubicBezTo>
                  <a:pt x="976162" y="1150133"/>
                  <a:pt x="874357" y="1045049"/>
                  <a:pt x="953374" y="1139869"/>
                </a:cubicBezTo>
                <a:cubicBezTo>
                  <a:pt x="964715" y="1153478"/>
                  <a:pt x="978426" y="1164921"/>
                  <a:pt x="990952" y="1177447"/>
                </a:cubicBezTo>
                <a:cubicBezTo>
                  <a:pt x="995127" y="1189973"/>
                  <a:pt x="994142" y="1205689"/>
                  <a:pt x="1003478" y="1215025"/>
                </a:cubicBezTo>
                <a:cubicBezTo>
                  <a:pt x="1012814" y="1224361"/>
                  <a:pt x="1041056" y="1240755"/>
                  <a:pt x="1041056" y="1227551"/>
                </a:cubicBezTo>
                <a:cubicBezTo>
                  <a:pt x="1041056" y="1209837"/>
                  <a:pt x="1017461" y="1200849"/>
                  <a:pt x="1003478" y="1189973"/>
                </a:cubicBezTo>
                <a:cubicBezTo>
                  <a:pt x="979712" y="1171488"/>
                  <a:pt x="949612" y="1161159"/>
                  <a:pt x="928322" y="1139869"/>
                </a:cubicBezTo>
                <a:cubicBezTo>
                  <a:pt x="830618" y="1042165"/>
                  <a:pt x="956049" y="1159675"/>
                  <a:pt x="840640" y="1077238"/>
                </a:cubicBezTo>
                <a:cubicBezTo>
                  <a:pt x="826225" y="1066942"/>
                  <a:pt x="816671" y="1051001"/>
                  <a:pt x="803062" y="1039660"/>
                </a:cubicBezTo>
                <a:cubicBezTo>
                  <a:pt x="791497" y="1030022"/>
                  <a:pt x="777049" y="1024246"/>
                  <a:pt x="765484" y="1014608"/>
                </a:cubicBezTo>
                <a:cubicBezTo>
                  <a:pt x="702931" y="962481"/>
                  <a:pt x="756366" y="986517"/>
                  <a:pt x="690327" y="964504"/>
                </a:cubicBezTo>
                <a:cubicBezTo>
                  <a:pt x="677801" y="951978"/>
                  <a:pt x="668129" y="935715"/>
                  <a:pt x="652749" y="926926"/>
                </a:cubicBezTo>
                <a:cubicBezTo>
                  <a:pt x="637802" y="918385"/>
                  <a:pt x="619198" y="919129"/>
                  <a:pt x="602645" y="914400"/>
                </a:cubicBezTo>
                <a:cubicBezTo>
                  <a:pt x="589949" y="910773"/>
                  <a:pt x="576877" y="907779"/>
                  <a:pt x="565067" y="901874"/>
                </a:cubicBezTo>
                <a:cubicBezTo>
                  <a:pt x="527794" y="883237"/>
                  <a:pt x="521305" y="862750"/>
                  <a:pt x="477385" y="851770"/>
                </a:cubicBezTo>
                <a:cubicBezTo>
                  <a:pt x="444727" y="843606"/>
                  <a:pt x="410580" y="843419"/>
                  <a:pt x="377177" y="839244"/>
                </a:cubicBezTo>
                <a:cubicBezTo>
                  <a:pt x="251917" y="843419"/>
                  <a:pt x="125833" y="836838"/>
                  <a:pt x="1396" y="851770"/>
                </a:cubicBezTo>
                <a:cubicBezTo>
                  <a:pt x="-13492" y="853557"/>
                  <a:pt x="95414" y="886253"/>
                  <a:pt x="101604" y="889348"/>
                </a:cubicBezTo>
                <a:cubicBezTo>
                  <a:pt x="115069" y="896081"/>
                  <a:pt x="125717" y="907667"/>
                  <a:pt x="139182" y="914400"/>
                </a:cubicBezTo>
                <a:cubicBezTo>
                  <a:pt x="150992" y="920305"/>
                  <a:pt x="164950" y="921021"/>
                  <a:pt x="176760" y="926926"/>
                </a:cubicBezTo>
                <a:cubicBezTo>
                  <a:pt x="190225" y="933659"/>
                  <a:pt x="200501" y="946048"/>
                  <a:pt x="214338" y="951978"/>
                </a:cubicBezTo>
                <a:cubicBezTo>
                  <a:pt x="230161" y="958759"/>
                  <a:pt x="247889" y="959775"/>
                  <a:pt x="264442" y="964504"/>
                </a:cubicBezTo>
                <a:cubicBezTo>
                  <a:pt x="277138" y="968131"/>
                  <a:pt x="289495" y="972855"/>
                  <a:pt x="302021" y="977030"/>
                </a:cubicBezTo>
                <a:cubicBezTo>
                  <a:pt x="314547" y="985381"/>
                  <a:pt x="325842" y="995968"/>
                  <a:pt x="339599" y="1002082"/>
                </a:cubicBezTo>
                <a:cubicBezTo>
                  <a:pt x="363730" y="1012807"/>
                  <a:pt x="389703" y="1018783"/>
                  <a:pt x="414755" y="1027134"/>
                </a:cubicBezTo>
                <a:lnTo>
                  <a:pt x="489911" y="1052186"/>
                </a:lnTo>
                <a:lnTo>
                  <a:pt x="527489" y="1064712"/>
                </a:lnTo>
                <a:cubicBezTo>
                  <a:pt x="540015" y="1068887"/>
                  <a:pt x="553257" y="1071333"/>
                  <a:pt x="565067" y="1077238"/>
                </a:cubicBezTo>
                <a:cubicBezTo>
                  <a:pt x="581768" y="1085589"/>
                  <a:pt x="598959" y="1093027"/>
                  <a:pt x="615171" y="1102291"/>
                </a:cubicBezTo>
                <a:cubicBezTo>
                  <a:pt x="628242" y="1109760"/>
                  <a:pt x="638330" y="1123017"/>
                  <a:pt x="652749" y="1127343"/>
                </a:cubicBezTo>
                <a:cubicBezTo>
                  <a:pt x="681028" y="1135827"/>
                  <a:pt x="711204" y="1135694"/>
                  <a:pt x="740432" y="1139869"/>
                </a:cubicBezTo>
                <a:lnTo>
                  <a:pt x="890744" y="1189973"/>
                </a:lnTo>
                <a:cubicBezTo>
                  <a:pt x="903270" y="1194148"/>
                  <a:pt x="917336" y="1195175"/>
                  <a:pt x="928322" y="1202499"/>
                </a:cubicBezTo>
                <a:lnTo>
                  <a:pt x="1003478" y="1252603"/>
                </a:lnTo>
                <a:cubicBezTo>
                  <a:pt x="1011829" y="1277655"/>
                  <a:pt x="1011829" y="1319408"/>
                  <a:pt x="1053582" y="1277655"/>
                </a:cubicBezTo>
                <a:cubicBezTo>
                  <a:pt x="1074872" y="1256365"/>
                  <a:pt x="1086985" y="1227551"/>
                  <a:pt x="1103686" y="1202499"/>
                </a:cubicBezTo>
                <a:lnTo>
                  <a:pt x="1128738" y="1164921"/>
                </a:lnTo>
                <a:cubicBezTo>
                  <a:pt x="1138320" y="1126592"/>
                  <a:pt x="1137482" y="1106072"/>
                  <a:pt x="1166316" y="1077238"/>
                </a:cubicBezTo>
                <a:cubicBezTo>
                  <a:pt x="1176961" y="1066593"/>
                  <a:pt x="1191369" y="1060537"/>
                  <a:pt x="1203895" y="1052186"/>
                </a:cubicBezTo>
                <a:cubicBezTo>
                  <a:pt x="1220596" y="1027134"/>
                  <a:pt x="1244478" y="1005594"/>
                  <a:pt x="1253999" y="977030"/>
                </a:cubicBezTo>
                <a:lnTo>
                  <a:pt x="1279051" y="901874"/>
                </a:lnTo>
                <a:cubicBezTo>
                  <a:pt x="1283226" y="889348"/>
                  <a:pt x="1284253" y="875282"/>
                  <a:pt x="1291577" y="864296"/>
                </a:cubicBezTo>
                <a:cubicBezTo>
                  <a:pt x="1308278" y="839244"/>
                  <a:pt x="1332160" y="817704"/>
                  <a:pt x="1341681" y="789140"/>
                </a:cubicBezTo>
                <a:cubicBezTo>
                  <a:pt x="1355527" y="747601"/>
                  <a:pt x="1345856" y="768263"/>
                  <a:pt x="1341681" y="751562"/>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Freeform 16"/>
          <p:cNvSpPr/>
          <p:nvPr/>
        </p:nvSpPr>
        <p:spPr>
          <a:xfrm>
            <a:off x="1907704" y="4189606"/>
            <a:ext cx="488515" cy="375781"/>
          </a:xfrm>
          <a:custGeom>
            <a:avLst/>
            <a:gdLst>
              <a:gd name="connsiteX0" fmla="*/ 12526 w 488515"/>
              <a:gd name="connsiteY0" fmla="*/ 0 h 375781"/>
              <a:gd name="connsiteX1" fmla="*/ 0 w 488515"/>
              <a:gd name="connsiteY1" fmla="*/ 62630 h 375781"/>
              <a:gd name="connsiteX2" fmla="*/ 62630 w 488515"/>
              <a:gd name="connsiteY2" fmla="*/ 175365 h 375781"/>
              <a:gd name="connsiteX3" fmla="*/ 125260 w 488515"/>
              <a:gd name="connsiteY3" fmla="*/ 237995 h 375781"/>
              <a:gd name="connsiteX4" fmla="*/ 162838 w 488515"/>
              <a:gd name="connsiteY4" fmla="*/ 313151 h 375781"/>
              <a:gd name="connsiteX5" fmla="*/ 175364 w 488515"/>
              <a:gd name="connsiteY5" fmla="*/ 350729 h 375781"/>
              <a:gd name="connsiteX6" fmla="*/ 250520 w 488515"/>
              <a:gd name="connsiteY6" fmla="*/ 375781 h 375781"/>
              <a:gd name="connsiteX7" fmla="*/ 275573 w 488515"/>
              <a:gd name="connsiteY7" fmla="*/ 350729 h 375781"/>
              <a:gd name="connsiteX8" fmla="*/ 313151 w 488515"/>
              <a:gd name="connsiteY8" fmla="*/ 325677 h 375781"/>
              <a:gd name="connsiteX9" fmla="*/ 325677 w 488515"/>
              <a:gd name="connsiteY9" fmla="*/ 288099 h 375781"/>
              <a:gd name="connsiteX10" fmla="*/ 400833 w 488515"/>
              <a:gd name="connsiteY10" fmla="*/ 225469 h 375781"/>
              <a:gd name="connsiteX11" fmla="*/ 438411 w 488515"/>
              <a:gd name="connsiteY11" fmla="*/ 150313 h 375781"/>
              <a:gd name="connsiteX12" fmla="*/ 463463 w 488515"/>
              <a:gd name="connsiteY12" fmla="*/ 125260 h 375781"/>
              <a:gd name="connsiteX13" fmla="*/ 488515 w 488515"/>
              <a:gd name="connsiteY13" fmla="*/ 87682 h 37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8515" h="375781">
                <a:moveTo>
                  <a:pt x="12526" y="0"/>
                </a:moveTo>
                <a:cubicBezTo>
                  <a:pt x="8351" y="20877"/>
                  <a:pt x="0" y="41340"/>
                  <a:pt x="0" y="62630"/>
                </a:cubicBezTo>
                <a:cubicBezTo>
                  <a:pt x="0" y="95701"/>
                  <a:pt x="55478" y="164637"/>
                  <a:pt x="62630" y="175365"/>
                </a:cubicBezTo>
                <a:cubicBezTo>
                  <a:pt x="96032" y="225469"/>
                  <a:pt x="75157" y="204593"/>
                  <a:pt x="125260" y="237995"/>
                </a:cubicBezTo>
                <a:cubicBezTo>
                  <a:pt x="156744" y="332448"/>
                  <a:pt x="114274" y="216023"/>
                  <a:pt x="162838" y="313151"/>
                </a:cubicBezTo>
                <a:cubicBezTo>
                  <a:pt x="168743" y="324961"/>
                  <a:pt x="164620" y="343055"/>
                  <a:pt x="175364" y="350729"/>
                </a:cubicBezTo>
                <a:cubicBezTo>
                  <a:pt x="196852" y="366078"/>
                  <a:pt x="250520" y="375781"/>
                  <a:pt x="250520" y="375781"/>
                </a:cubicBezTo>
                <a:cubicBezTo>
                  <a:pt x="258871" y="367430"/>
                  <a:pt x="266351" y="358106"/>
                  <a:pt x="275573" y="350729"/>
                </a:cubicBezTo>
                <a:cubicBezTo>
                  <a:pt x="287329" y="341325"/>
                  <a:pt x="303747" y="337432"/>
                  <a:pt x="313151" y="325677"/>
                </a:cubicBezTo>
                <a:cubicBezTo>
                  <a:pt x="321399" y="315367"/>
                  <a:pt x="318353" y="299085"/>
                  <a:pt x="325677" y="288099"/>
                </a:cubicBezTo>
                <a:cubicBezTo>
                  <a:pt x="344966" y="259165"/>
                  <a:pt x="373105" y="243955"/>
                  <a:pt x="400833" y="225469"/>
                </a:cubicBezTo>
                <a:cubicBezTo>
                  <a:pt x="414063" y="185778"/>
                  <a:pt x="410660" y="185003"/>
                  <a:pt x="438411" y="150313"/>
                </a:cubicBezTo>
                <a:cubicBezTo>
                  <a:pt x="445788" y="141091"/>
                  <a:pt x="456086" y="134482"/>
                  <a:pt x="463463" y="125260"/>
                </a:cubicBezTo>
                <a:cubicBezTo>
                  <a:pt x="472867" y="113504"/>
                  <a:pt x="488515" y="87682"/>
                  <a:pt x="488515" y="87682"/>
                </a:cubicBezTo>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3" name="Freeform 62"/>
          <p:cNvSpPr/>
          <p:nvPr/>
        </p:nvSpPr>
        <p:spPr>
          <a:xfrm>
            <a:off x="2411760" y="4277355"/>
            <a:ext cx="488515" cy="375781"/>
          </a:xfrm>
          <a:custGeom>
            <a:avLst/>
            <a:gdLst>
              <a:gd name="connsiteX0" fmla="*/ 12526 w 488515"/>
              <a:gd name="connsiteY0" fmla="*/ 0 h 375781"/>
              <a:gd name="connsiteX1" fmla="*/ 0 w 488515"/>
              <a:gd name="connsiteY1" fmla="*/ 62630 h 375781"/>
              <a:gd name="connsiteX2" fmla="*/ 62630 w 488515"/>
              <a:gd name="connsiteY2" fmla="*/ 175365 h 375781"/>
              <a:gd name="connsiteX3" fmla="*/ 125260 w 488515"/>
              <a:gd name="connsiteY3" fmla="*/ 237995 h 375781"/>
              <a:gd name="connsiteX4" fmla="*/ 162838 w 488515"/>
              <a:gd name="connsiteY4" fmla="*/ 313151 h 375781"/>
              <a:gd name="connsiteX5" fmla="*/ 175364 w 488515"/>
              <a:gd name="connsiteY5" fmla="*/ 350729 h 375781"/>
              <a:gd name="connsiteX6" fmla="*/ 250520 w 488515"/>
              <a:gd name="connsiteY6" fmla="*/ 375781 h 375781"/>
              <a:gd name="connsiteX7" fmla="*/ 275573 w 488515"/>
              <a:gd name="connsiteY7" fmla="*/ 350729 h 375781"/>
              <a:gd name="connsiteX8" fmla="*/ 313151 w 488515"/>
              <a:gd name="connsiteY8" fmla="*/ 325677 h 375781"/>
              <a:gd name="connsiteX9" fmla="*/ 325677 w 488515"/>
              <a:gd name="connsiteY9" fmla="*/ 288099 h 375781"/>
              <a:gd name="connsiteX10" fmla="*/ 400833 w 488515"/>
              <a:gd name="connsiteY10" fmla="*/ 225469 h 375781"/>
              <a:gd name="connsiteX11" fmla="*/ 438411 w 488515"/>
              <a:gd name="connsiteY11" fmla="*/ 150313 h 375781"/>
              <a:gd name="connsiteX12" fmla="*/ 463463 w 488515"/>
              <a:gd name="connsiteY12" fmla="*/ 125260 h 375781"/>
              <a:gd name="connsiteX13" fmla="*/ 488515 w 488515"/>
              <a:gd name="connsiteY13" fmla="*/ 87682 h 37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8515" h="375781">
                <a:moveTo>
                  <a:pt x="12526" y="0"/>
                </a:moveTo>
                <a:cubicBezTo>
                  <a:pt x="8351" y="20877"/>
                  <a:pt x="0" y="41340"/>
                  <a:pt x="0" y="62630"/>
                </a:cubicBezTo>
                <a:cubicBezTo>
                  <a:pt x="0" y="95701"/>
                  <a:pt x="55478" y="164637"/>
                  <a:pt x="62630" y="175365"/>
                </a:cubicBezTo>
                <a:cubicBezTo>
                  <a:pt x="96032" y="225469"/>
                  <a:pt x="75157" y="204593"/>
                  <a:pt x="125260" y="237995"/>
                </a:cubicBezTo>
                <a:cubicBezTo>
                  <a:pt x="156744" y="332448"/>
                  <a:pt x="114274" y="216023"/>
                  <a:pt x="162838" y="313151"/>
                </a:cubicBezTo>
                <a:cubicBezTo>
                  <a:pt x="168743" y="324961"/>
                  <a:pt x="164620" y="343055"/>
                  <a:pt x="175364" y="350729"/>
                </a:cubicBezTo>
                <a:cubicBezTo>
                  <a:pt x="196852" y="366078"/>
                  <a:pt x="250520" y="375781"/>
                  <a:pt x="250520" y="375781"/>
                </a:cubicBezTo>
                <a:cubicBezTo>
                  <a:pt x="258871" y="367430"/>
                  <a:pt x="266351" y="358106"/>
                  <a:pt x="275573" y="350729"/>
                </a:cubicBezTo>
                <a:cubicBezTo>
                  <a:pt x="287329" y="341325"/>
                  <a:pt x="303747" y="337432"/>
                  <a:pt x="313151" y="325677"/>
                </a:cubicBezTo>
                <a:cubicBezTo>
                  <a:pt x="321399" y="315367"/>
                  <a:pt x="318353" y="299085"/>
                  <a:pt x="325677" y="288099"/>
                </a:cubicBezTo>
                <a:cubicBezTo>
                  <a:pt x="344966" y="259165"/>
                  <a:pt x="373105" y="243955"/>
                  <a:pt x="400833" y="225469"/>
                </a:cubicBezTo>
                <a:cubicBezTo>
                  <a:pt x="414063" y="185778"/>
                  <a:pt x="410660" y="185003"/>
                  <a:pt x="438411" y="150313"/>
                </a:cubicBezTo>
                <a:cubicBezTo>
                  <a:pt x="445788" y="141091"/>
                  <a:pt x="456086" y="134482"/>
                  <a:pt x="463463" y="125260"/>
                </a:cubicBezTo>
                <a:cubicBezTo>
                  <a:pt x="472867" y="113504"/>
                  <a:pt x="488515" y="87682"/>
                  <a:pt x="488515" y="87682"/>
                </a:cubicBezTo>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4" name="Freeform 63"/>
          <p:cNvSpPr/>
          <p:nvPr/>
        </p:nvSpPr>
        <p:spPr>
          <a:xfrm rot="1271827">
            <a:off x="1455059" y="3992920"/>
            <a:ext cx="488515" cy="375781"/>
          </a:xfrm>
          <a:custGeom>
            <a:avLst/>
            <a:gdLst>
              <a:gd name="connsiteX0" fmla="*/ 12526 w 488515"/>
              <a:gd name="connsiteY0" fmla="*/ 0 h 375781"/>
              <a:gd name="connsiteX1" fmla="*/ 0 w 488515"/>
              <a:gd name="connsiteY1" fmla="*/ 62630 h 375781"/>
              <a:gd name="connsiteX2" fmla="*/ 62630 w 488515"/>
              <a:gd name="connsiteY2" fmla="*/ 175365 h 375781"/>
              <a:gd name="connsiteX3" fmla="*/ 125260 w 488515"/>
              <a:gd name="connsiteY3" fmla="*/ 237995 h 375781"/>
              <a:gd name="connsiteX4" fmla="*/ 162838 w 488515"/>
              <a:gd name="connsiteY4" fmla="*/ 313151 h 375781"/>
              <a:gd name="connsiteX5" fmla="*/ 175364 w 488515"/>
              <a:gd name="connsiteY5" fmla="*/ 350729 h 375781"/>
              <a:gd name="connsiteX6" fmla="*/ 250520 w 488515"/>
              <a:gd name="connsiteY6" fmla="*/ 375781 h 375781"/>
              <a:gd name="connsiteX7" fmla="*/ 275573 w 488515"/>
              <a:gd name="connsiteY7" fmla="*/ 350729 h 375781"/>
              <a:gd name="connsiteX8" fmla="*/ 313151 w 488515"/>
              <a:gd name="connsiteY8" fmla="*/ 325677 h 375781"/>
              <a:gd name="connsiteX9" fmla="*/ 325677 w 488515"/>
              <a:gd name="connsiteY9" fmla="*/ 288099 h 375781"/>
              <a:gd name="connsiteX10" fmla="*/ 400833 w 488515"/>
              <a:gd name="connsiteY10" fmla="*/ 225469 h 375781"/>
              <a:gd name="connsiteX11" fmla="*/ 438411 w 488515"/>
              <a:gd name="connsiteY11" fmla="*/ 150313 h 375781"/>
              <a:gd name="connsiteX12" fmla="*/ 463463 w 488515"/>
              <a:gd name="connsiteY12" fmla="*/ 125260 h 375781"/>
              <a:gd name="connsiteX13" fmla="*/ 488515 w 488515"/>
              <a:gd name="connsiteY13" fmla="*/ 87682 h 37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8515" h="375781">
                <a:moveTo>
                  <a:pt x="12526" y="0"/>
                </a:moveTo>
                <a:cubicBezTo>
                  <a:pt x="8351" y="20877"/>
                  <a:pt x="0" y="41340"/>
                  <a:pt x="0" y="62630"/>
                </a:cubicBezTo>
                <a:cubicBezTo>
                  <a:pt x="0" y="95701"/>
                  <a:pt x="55478" y="164637"/>
                  <a:pt x="62630" y="175365"/>
                </a:cubicBezTo>
                <a:cubicBezTo>
                  <a:pt x="96032" y="225469"/>
                  <a:pt x="75157" y="204593"/>
                  <a:pt x="125260" y="237995"/>
                </a:cubicBezTo>
                <a:cubicBezTo>
                  <a:pt x="156744" y="332448"/>
                  <a:pt x="114274" y="216023"/>
                  <a:pt x="162838" y="313151"/>
                </a:cubicBezTo>
                <a:cubicBezTo>
                  <a:pt x="168743" y="324961"/>
                  <a:pt x="164620" y="343055"/>
                  <a:pt x="175364" y="350729"/>
                </a:cubicBezTo>
                <a:cubicBezTo>
                  <a:pt x="196852" y="366078"/>
                  <a:pt x="250520" y="375781"/>
                  <a:pt x="250520" y="375781"/>
                </a:cubicBezTo>
                <a:cubicBezTo>
                  <a:pt x="258871" y="367430"/>
                  <a:pt x="266351" y="358106"/>
                  <a:pt x="275573" y="350729"/>
                </a:cubicBezTo>
                <a:cubicBezTo>
                  <a:pt x="287329" y="341325"/>
                  <a:pt x="303747" y="337432"/>
                  <a:pt x="313151" y="325677"/>
                </a:cubicBezTo>
                <a:cubicBezTo>
                  <a:pt x="321399" y="315367"/>
                  <a:pt x="318353" y="299085"/>
                  <a:pt x="325677" y="288099"/>
                </a:cubicBezTo>
                <a:cubicBezTo>
                  <a:pt x="344966" y="259165"/>
                  <a:pt x="373105" y="243955"/>
                  <a:pt x="400833" y="225469"/>
                </a:cubicBezTo>
                <a:cubicBezTo>
                  <a:pt x="414063" y="185778"/>
                  <a:pt x="410660" y="185003"/>
                  <a:pt x="438411" y="150313"/>
                </a:cubicBezTo>
                <a:cubicBezTo>
                  <a:pt x="445788" y="141091"/>
                  <a:pt x="456086" y="134482"/>
                  <a:pt x="463463" y="125260"/>
                </a:cubicBezTo>
                <a:cubicBezTo>
                  <a:pt x="472867" y="113504"/>
                  <a:pt x="488515" y="87682"/>
                  <a:pt x="488515" y="87682"/>
                </a:cubicBezTo>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010" name="Rectangle 3"/>
          <p:cNvSpPr>
            <a:spLocks noGrp="1" noChangeArrowheads="1"/>
          </p:cNvSpPr>
          <p:nvPr>
            <p:ph type="title"/>
          </p:nvPr>
        </p:nvSpPr>
        <p:spPr>
          <a:xfrm>
            <a:off x="683568" y="-27651"/>
            <a:ext cx="7772400" cy="1219200"/>
          </a:xfrm>
        </p:spPr>
        <p:txBody>
          <a:bodyPr/>
          <a:lstStyle/>
          <a:p>
            <a:pPr eaLnBrk="1" hangingPunct="1"/>
            <a:r>
              <a:rPr lang="en-CA" altLang="en-US" sz="3200" b="1" dirty="0" smtClean="0"/>
              <a:t>How does </a:t>
            </a:r>
            <a:r>
              <a:rPr lang="en-CA" altLang="en-US" sz="3200" b="1" dirty="0" err="1" smtClean="0"/>
              <a:t>Btk</a:t>
            </a:r>
            <a:r>
              <a:rPr lang="en-CA" altLang="en-US" sz="3200" b="1" dirty="0" smtClean="0"/>
              <a:t> work?</a:t>
            </a:r>
            <a:endParaRPr lang="en-US" altLang="en-US" sz="3200" b="1" dirty="0" smtClean="0">
              <a:solidFill>
                <a:schemeClr val="tx1"/>
              </a:solidFill>
            </a:endParaRPr>
          </a:p>
        </p:txBody>
      </p:sp>
      <p:sp>
        <p:nvSpPr>
          <p:cNvPr id="6" name="Freeform 5"/>
          <p:cNvSpPr/>
          <p:nvPr/>
        </p:nvSpPr>
        <p:spPr>
          <a:xfrm>
            <a:off x="1187624" y="2204864"/>
            <a:ext cx="7590773" cy="2317315"/>
          </a:xfrm>
          <a:custGeom>
            <a:avLst/>
            <a:gdLst>
              <a:gd name="connsiteX0" fmla="*/ 150313 w 7590773"/>
              <a:gd name="connsiteY0" fmla="*/ 551145 h 2317315"/>
              <a:gd name="connsiteX1" fmla="*/ 212943 w 7590773"/>
              <a:gd name="connsiteY1" fmla="*/ 538619 h 2317315"/>
              <a:gd name="connsiteX2" fmla="*/ 250521 w 7590773"/>
              <a:gd name="connsiteY2" fmla="*/ 501041 h 2317315"/>
              <a:gd name="connsiteX3" fmla="*/ 325677 w 7590773"/>
              <a:gd name="connsiteY3" fmla="*/ 450937 h 2317315"/>
              <a:gd name="connsiteX4" fmla="*/ 363255 w 7590773"/>
              <a:gd name="connsiteY4" fmla="*/ 425885 h 2317315"/>
              <a:gd name="connsiteX5" fmla="*/ 400833 w 7590773"/>
              <a:gd name="connsiteY5" fmla="*/ 400833 h 2317315"/>
              <a:gd name="connsiteX6" fmla="*/ 626302 w 7590773"/>
              <a:gd name="connsiteY6" fmla="*/ 325677 h 2317315"/>
              <a:gd name="connsiteX7" fmla="*/ 701458 w 7590773"/>
              <a:gd name="connsiteY7" fmla="*/ 300625 h 2317315"/>
              <a:gd name="connsiteX8" fmla="*/ 789140 w 7590773"/>
              <a:gd name="connsiteY8" fmla="*/ 275573 h 2317315"/>
              <a:gd name="connsiteX9" fmla="*/ 901874 w 7590773"/>
              <a:gd name="connsiteY9" fmla="*/ 263047 h 2317315"/>
              <a:gd name="connsiteX10" fmla="*/ 1077239 w 7590773"/>
              <a:gd name="connsiteY10" fmla="*/ 237995 h 2317315"/>
              <a:gd name="connsiteX11" fmla="*/ 1265129 w 7590773"/>
              <a:gd name="connsiteY11" fmla="*/ 212942 h 2317315"/>
              <a:gd name="connsiteX12" fmla="*/ 1365337 w 7590773"/>
              <a:gd name="connsiteY12" fmla="*/ 187890 h 2317315"/>
              <a:gd name="connsiteX13" fmla="*/ 1427967 w 7590773"/>
              <a:gd name="connsiteY13" fmla="*/ 175364 h 2317315"/>
              <a:gd name="connsiteX14" fmla="*/ 1465545 w 7590773"/>
              <a:gd name="connsiteY14" fmla="*/ 162838 h 2317315"/>
              <a:gd name="connsiteX15" fmla="*/ 1665962 w 7590773"/>
              <a:gd name="connsiteY15" fmla="*/ 137786 h 2317315"/>
              <a:gd name="connsiteX16" fmla="*/ 1741118 w 7590773"/>
              <a:gd name="connsiteY16" fmla="*/ 125260 h 2317315"/>
              <a:gd name="connsiteX17" fmla="*/ 1791222 w 7590773"/>
              <a:gd name="connsiteY17" fmla="*/ 112734 h 2317315"/>
              <a:gd name="connsiteX18" fmla="*/ 2004165 w 7590773"/>
              <a:gd name="connsiteY18" fmla="*/ 100208 h 2317315"/>
              <a:gd name="connsiteX19" fmla="*/ 2079321 w 7590773"/>
              <a:gd name="connsiteY19" fmla="*/ 87682 h 2317315"/>
              <a:gd name="connsiteX20" fmla="*/ 2680570 w 7590773"/>
              <a:gd name="connsiteY20" fmla="*/ 62630 h 2317315"/>
              <a:gd name="connsiteX21" fmla="*/ 2906039 w 7590773"/>
              <a:gd name="connsiteY21" fmla="*/ 50104 h 2317315"/>
              <a:gd name="connsiteX22" fmla="*/ 3319398 w 7590773"/>
              <a:gd name="connsiteY22" fmla="*/ 37578 h 2317315"/>
              <a:gd name="connsiteX23" fmla="*/ 3419606 w 7590773"/>
              <a:gd name="connsiteY23" fmla="*/ 25052 h 2317315"/>
              <a:gd name="connsiteX24" fmla="*/ 3482236 w 7590773"/>
              <a:gd name="connsiteY24" fmla="*/ 12526 h 2317315"/>
              <a:gd name="connsiteX25" fmla="*/ 3920647 w 7590773"/>
              <a:gd name="connsiteY25" fmla="*/ 0 h 2317315"/>
              <a:gd name="connsiteX26" fmla="*/ 4371584 w 7590773"/>
              <a:gd name="connsiteY26" fmla="*/ 12526 h 2317315"/>
              <a:gd name="connsiteX27" fmla="*/ 4634630 w 7590773"/>
              <a:gd name="connsiteY27" fmla="*/ 37578 h 2317315"/>
              <a:gd name="connsiteX28" fmla="*/ 4797469 w 7590773"/>
              <a:gd name="connsiteY28" fmla="*/ 75156 h 2317315"/>
              <a:gd name="connsiteX29" fmla="*/ 4885151 w 7590773"/>
              <a:gd name="connsiteY29" fmla="*/ 87682 h 2317315"/>
              <a:gd name="connsiteX30" fmla="*/ 5098093 w 7590773"/>
              <a:gd name="connsiteY30" fmla="*/ 100208 h 2317315"/>
              <a:gd name="connsiteX31" fmla="*/ 5260932 w 7590773"/>
              <a:gd name="connsiteY31" fmla="*/ 112734 h 2317315"/>
              <a:gd name="connsiteX32" fmla="*/ 5386192 w 7590773"/>
              <a:gd name="connsiteY32" fmla="*/ 137786 h 2317315"/>
              <a:gd name="connsiteX33" fmla="*/ 5448822 w 7590773"/>
              <a:gd name="connsiteY33" fmla="*/ 150312 h 2317315"/>
              <a:gd name="connsiteX34" fmla="*/ 5486400 w 7590773"/>
              <a:gd name="connsiteY34" fmla="*/ 162838 h 2317315"/>
              <a:gd name="connsiteX35" fmla="*/ 5599135 w 7590773"/>
              <a:gd name="connsiteY35" fmla="*/ 187890 h 2317315"/>
              <a:gd name="connsiteX36" fmla="*/ 5649239 w 7590773"/>
              <a:gd name="connsiteY36" fmla="*/ 212942 h 2317315"/>
              <a:gd name="connsiteX37" fmla="*/ 5724395 w 7590773"/>
              <a:gd name="connsiteY37" fmla="*/ 263047 h 2317315"/>
              <a:gd name="connsiteX38" fmla="*/ 5799551 w 7590773"/>
              <a:gd name="connsiteY38" fmla="*/ 288099 h 2317315"/>
              <a:gd name="connsiteX39" fmla="*/ 5849655 w 7590773"/>
              <a:gd name="connsiteY39" fmla="*/ 300625 h 2317315"/>
              <a:gd name="connsiteX40" fmla="*/ 5899759 w 7590773"/>
              <a:gd name="connsiteY40" fmla="*/ 325677 h 2317315"/>
              <a:gd name="connsiteX41" fmla="*/ 5937337 w 7590773"/>
              <a:gd name="connsiteY41" fmla="*/ 338203 h 2317315"/>
              <a:gd name="connsiteX42" fmla="*/ 5974915 w 7590773"/>
              <a:gd name="connsiteY42" fmla="*/ 363255 h 2317315"/>
              <a:gd name="connsiteX43" fmla="*/ 6050071 w 7590773"/>
              <a:gd name="connsiteY43" fmla="*/ 388307 h 2317315"/>
              <a:gd name="connsiteX44" fmla="*/ 6087650 w 7590773"/>
              <a:gd name="connsiteY44" fmla="*/ 413359 h 2317315"/>
              <a:gd name="connsiteX45" fmla="*/ 6162806 w 7590773"/>
              <a:gd name="connsiteY45" fmla="*/ 438411 h 2317315"/>
              <a:gd name="connsiteX46" fmla="*/ 6200384 w 7590773"/>
              <a:gd name="connsiteY46" fmla="*/ 463463 h 2317315"/>
              <a:gd name="connsiteX47" fmla="*/ 6288066 w 7590773"/>
              <a:gd name="connsiteY47" fmla="*/ 488515 h 2317315"/>
              <a:gd name="connsiteX48" fmla="*/ 6325644 w 7590773"/>
              <a:gd name="connsiteY48" fmla="*/ 513567 h 2317315"/>
              <a:gd name="connsiteX49" fmla="*/ 6400800 w 7590773"/>
              <a:gd name="connsiteY49" fmla="*/ 538619 h 2317315"/>
              <a:gd name="connsiteX50" fmla="*/ 6438378 w 7590773"/>
              <a:gd name="connsiteY50" fmla="*/ 551145 h 2317315"/>
              <a:gd name="connsiteX51" fmla="*/ 6513535 w 7590773"/>
              <a:gd name="connsiteY51" fmla="*/ 601249 h 2317315"/>
              <a:gd name="connsiteX52" fmla="*/ 6551113 w 7590773"/>
              <a:gd name="connsiteY52" fmla="*/ 626301 h 2317315"/>
              <a:gd name="connsiteX53" fmla="*/ 6638795 w 7590773"/>
              <a:gd name="connsiteY53" fmla="*/ 676405 h 2317315"/>
              <a:gd name="connsiteX54" fmla="*/ 6701425 w 7590773"/>
              <a:gd name="connsiteY54" fmla="*/ 713984 h 2317315"/>
              <a:gd name="connsiteX55" fmla="*/ 6739003 w 7590773"/>
              <a:gd name="connsiteY55" fmla="*/ 739036 h 2317315"/>
              <a:gd name="connsiteX56" fmla="*/ 6776581 w 7590773"/>
              <a:gd name="connsiteY56" fmla="*/ 751562 h 2317315"/>
              <a:gd name="connsiteX57" fmla="*/ 6814159 w 7590773"/>
              <a:gd name="connsiteY57" fmla="*/ 776614 h 2317315"/>
              <a:gd name="connsiteX58" fmla="*/ 6889315 w 7590773"/>
              <a:gd name="connsiteY58" fmla="*/ 801666 h 2317315"/>
              <a:gd name="connsiteX59" fmla="*/ 6964471 w 7590773"/>
              <a:gd name="connsiteY59" fmla="*/ 851770 h 2317315"/>
              <a:gd name="connsiteX60" fmla="*/ 6989524 w 7590773"/>
              <a:gd name="connsiteY60" fmla="*/ 876822 h 2317315"/>
              <a:gd name="connsiteX61" fmla="*/ 7077206 w 7590773"/>
              <a:gd name="connsiteY61" fmla="*/ 901874 h 2317315"/>
              <a:gd name="connsiteX62" fmla="*/ 7114784 w 7590773"/>
              <a:gd name="connsiteY62" fmla="*/ 926926 h 2317315"/>
              <a:gd name="connsiteX63" fmla="*/ 7227518 w 7590773"/>
              <a:gd name="connsiteY63" fmla="*/ 977030 h 2317315"/>
              <a:gd name="connsiteX64" fmla="*/ 7290148 w 7590773"/>
              <a:gd name="connsiteY64" fmla="*/ 1039660 h 2317315"/>
              <a:gd name="connsiteX65" fmla="*/ 7315200 w 7590773"/>
              <a:gd name="connsiteY65" fmla="*/ 1077238 h 2317315"/>
              <a:gd name="connsiteX66" fmla="*/ 7352778 w 7590773"/>
              <a:gd name="connsiteY66" fmla="*/ 1114816 h 2317315"/>
              <a:gd name="connsiteX67" fmla="*/ 7365304 w 7590773"/>
              <a:gd name="connsiteY67" fmla="*/ 1152395 h 2317315"/>
              <a:gd name="connsiteX68" fmla="*/ 7440461 w 7590773"/>
              <a:gd name="connsiteY68" fmla="*/ 1252603 h 2317315"/>
              <a:gd name="connsiteX69" fmla="*/ 7452987 w 7590773"/>
              <a:gd name="connsiteY69" fmla="*/ 1290181 h 2317315"/>
              <a:gd name="connsiteX70" fmla="*/ 7503091 w 7590773"/>
              <a:gd name="connsiteY70" fmla="*/ 1365337 h 2317315"/>
              <a:gd name="connsiteX71" fmla="*/ 7515617 w 7590773"/>
              <a:gd name="connsiteY71" fmla="*/ 1402915 h 2317315"/>
              <a:gd name="connsiteX72" fmla="*/ 7578247 w 7590773"/>
              <a:gd name="connsiteY72" fmla="*/ 1478071 h 2317315"/>
              <a:gd name="connsiteX73" fmla="*/ 7590773 w 7590773"/>
              <a:gd name="connsiteY73" fmla="*/ 1678488 h 2317315"/>
              <a:gd name="connsiteX74" fmla="*/ 7578247 w 7590773"/>
              <a:gd name="connsiteY74" fmla="*/ 1966586 h 2317315"/>
              <a:gd name="connsiteX75" fmla="*/ 7565721 w 7590773"/>
              <a:gd name="connsiteY75" fmla="*/ 2004164 h 2317315"/>
              <a:gd name="connsiteX76" fmla="*/ 7515617 w 7590773"/>
              <a:gd name="connsiteY76" fmla="*/ 2066795 h 2317315"/>
              <a:gd name="connsiteX77" fmla="*/ 7490565 w 7590773"/>
              <a:gd name="connsiteY77" fmla="*/ 2104373 h 2317315"/>
              <a:gd name="connsiteX78" fmla="*/ 7452987 w 7590773"/>
              <a:gd name="connsiteY78" fmla="*/ 2116899 h 2317315"/>
              <a:gd name="connsiteX79" fmla="*/ 7377830 w 7590773"/>
              <a:gd name="connsiteY79" fmla="*/ 2167003 h 2317315"/>
              <a:gd name="connsiteX80" fmla="*/ 7302674 w 7590773"/>
              <a:gd name="connsiteY80" fmla="*/ 2192055 h 2317315"/>
              <a:gd name="connsiteX81" fmla="*/ 7265096 w 7590773"/>
              <a:gd name="connsiteY81" fmla="*/ 2154477 h 2317315"/>
              <a:gd name="connsiteX82" fmla="*/ 7252570 w 7590773"/>
              <a:gd name="connsiteY82" fmla="*/ 2116899 h 2317315"/>
              <a:gd name="connsiteX83" fmla="*/ 7227518 w 7590773"/>
              <a:gd name="connsiteY83" fmla="*/ 2016690 h 2317315"/>
              <a:gd name="connsiteX84" fmla="*/ 7189940 w 7590773"/>
              <a:gd name="connsiteY84" fmla="*/ 1979112 h 2317315"/>
              <a:gd name="connsiteX85" fmla="*/ 7164888 w 7590773"/>
              <a:gd name="connsiteY85" fmla="*/ 1941534 h 2317315"/>
              <a:gd name="connsiteX86" fmla="*/ 7127310 w 7590773"/>
              <a:gd name="connsiteY86" fmla="*/ 1929008 h 2317315"/>
              <a:gd name="connsiteX87" fmla="*/ 7052154 w 7590773"/>
              <a:gd name="connsiteY87" fmla="*/ 1878904 h 2317315"/>
              <a:gd name="connsiteX88" fmla="*/ 6438378 w 7590773"/>
              <a:gd name="connsiteY88" fmla="*/ 1891430 h 2317315"/>
              <a:gd name="connsiteX89" fmla="*/ 6388274 w 7590773"/>
              <a:gd name="connsiteY89" fmla="*/ 1903956 h 2317315"/>
              <a:gd name="connsiteX90" fmla="*/ 5949863 w 7590773"/>
              <a:gd name="connsiteY90" fmla="*/ 1916482 h 2317315"/>
              <a:gd name="connsiteX91" fmla="*/ 5787025 w 7590773"/>
              <a:gd name="connsiteY91" fmla="*/ 1941534 h 2317315"/>
              <a:gd name="connsiteX92" fmla="*/ 5699343 w 7590773"/>
              <a:gd name="connsiteY92" fmla="*/ 1966586 h 2317315"/>
              <a:gd name="connsiteX93" fmla="*/ 5649239 w 7590773"/>
              <a:gd name="connsiteY93" fmla="*/ 1991638 h 2317315"/>
              <a:gd name="connsiteX94" fmla="*/ 5599135 w 7590773"/>
              <a:gd name="connsiteY94" fmla="*/ 2004164 h 2317315"/>
              <a:gd name="connsiteX95" fmla="*/ 5561556 w 7590773"/>
              <a:gd name="connsiteY95" fmla="*/ 2029216 h 2317315"/>
              <a:gd name="connsiteX96" fmla="*/ 5498926 w 7590773"/>
              <a:gd name="connsiteY96" fmla="*/ 2041742 h 2317315"/>
              <a:gd name="connsiteX97" fmla="*/ 5448822 w 7590773"/>
              <a:gd name="connsiteY97" fmla="*/ 2054268 h 2317315"/>
              <a:gd name="connsiteX98" fmla="*/ 5411244 w 7590773"/>
              <a:gd name="connsiteY98" fmla="*/ 2079321 h 2317315"/>
              <a:gd name="connsiteX99" fmla="*/ 5336088 w 7590773"/>
              <a:gd name="connsiteY99" fmla="*/ 2104373 h 2317315"/>
              <a:gd name="connsiteX100" fmla="*/ 5298510 w 7590773"/>
              <a:gd name="connsiteY100" fmla="*/ 2129425 h 2317315"/>
              <a:gd name="connsiteX101" fmla="*/ 5135671 w 7590773"/>
              <a:gd name="connsiteY101" fmla="*/ 2167003 h 2317315"/>
              <a:gd name="connsiteX102" fmla="*/ 5010411 w 7590773"/>
              <a:gd name="connsiteY102" fmla="*/ 2204581 h 2317315"/>
              <a:gd name="connsiteX103" fmla="*/ 4972833 w 7590773"/>
              <a:gd name="connsiteY103" fmla="*/ 2217107 h 2317315"/>
              <a:gd name="connsiteX104" fmla="*/ 4872625 w 7590773"/>
              <a:gd name="connsiteY104" fmla="*/ 2229633 h 2317315"/>
              <a:gd name="connsiteX105" fmla="*/ 4697261 w 7590773"/>
              <a:gd name="connsiteY105" fmla="*/ 2254685 h 2317315"/>
              <a:gd name="connsiteX106" fmla="*/ 4659682 w 7590773"/>
              <a:gd name="connsiteY106" fmla="*/ 2267211 h 2317315"/>
              <a:gd name="connsiteX107" fmla="*/ 4484318 w 7590773"/>
              <a:gd name="connsiteY107" fmla="*/ 2292263 h 2317315"/>
              <a:gd name="connsiteX108" fmla="*/ 3908121 w 7590773"/>
              <a:gd name="connsiteY108" fmla="*/ 2317315 h 2317315"/>
              <a:gd name="connsiteX109" fmla="*/ 2430050 w 7590773"/>
              <a:gd name="connsiteY109" fmla="*/ 2304789 h 2317315"/>
              <a:gd name="connsiteX110" fmla="*/ 2392471 w 7590773"/>
              <a:gd name="connsiteY110" fmla="*/ 2292263 h 2317315"/>
              <a:gd name="connsiteX111" fmla="*/ 2292263 w 7590773"/>
              <a:gd name="connsiteY111" fmla="*/ 2279737 h 2317315"/>
              <a:gd name="connsiteX112" fmla="*/ 2204581 w 7590773"/>
              <a:gd name="connsiteY112" fmla="*/ 2254685 h 2317315"/>
              <a:gd name="connsiteX113" fmla="*/ 2041743 w 7590773"/>
              <a:gd name="connsiteY113" fmla="*/ 2229633 h 2317315"/>
              <a:gd name="connsiteX114" fmla="*/ 2004165 w 7590773"/>
              <a:gd name="connsiteY114" fmla="*/ 2217107 h 2317315"/>
              <a:gd name="connsiteX115" fmla="*/ 1891430 w 7590773"/>
              <a:gd name="connsiteY115" fmla="*/ 2204581 h 2317315"/>
              <a:gd name="connsiteX116" fmla="*/ 1716066 w 7590773"/>
              <a:gd name="connsiteY116" fmla="*/ 2179529 h 2317315"/>
              <a:gd name="connsiteX117" fmla="*/ 1603332 w 7590773"/>
              <a:gd name="connsiteY117" fmla="*/ 2141951 h 2317315"/>
              <a:gd name="connsiteX118" fmla="*/ 1565754 w 7590773"/>
              <a:gd name="connsiteY118" fmla="*/ 2129425 h 2317315"/>
              <a:gd name="connsiteX119" fmla="*/ 1478071 w 7590773"/>
              <a:gd name="connsiteY119" fmla="*/ 2116899 h 2317315"/>
              <a:gd name="connsiteX120" fmla="*/ 1164921 w 7590773"/>
              <a:gd name="connsiteY120" fmla="*/ 2079321 h 2317315"/>
              <a:gd name="connsiteX121" fmla="*/ 1052187 w 7590773"/>
              <a:gd name="connsiteY121" fmla="*/ 2066795 h 2317315"/>
              <a:gd name="connsiteX122" fmla="*/ 977030 w 7590773"/>
              <a:gd name="connsiteY122" fmla="*/ 2041742 h 2317315"/>
              <a:gd name="connsiteX123" fmla="*/ 939452 w 7590773"/>
              <a:gd name="connsiteY123" fmla="*/ 2029216 h 2317315"/>
              <a:gd name="connsiteX124" fmla="*/ 726510 w 7590773"/>
              <a:gd name="connsiteY124" fmla="*/ 2004164 h 2317315"/>
              <a:gd name="connsiteX125" fmla="*/ 626302 w 7590773"/>
              <a:gd name="connsiteY125" fmla="*/ 1979112 h 2317315"/>
              <a:gd name="connsiteX126" fmla="*/ 588724 w 7590773"/>
              <a:gd name="connsiteY126" fmla="*/ 1966586 h 2317315"/>
              <a:gd name="connsiteX127" fmla="*/ 526093 w 7590773"/>
              <a:gd name="connsiteY127" fmla="*/ 1929008 h 2317315"/>
              <a:gd name="connsiteX128" fmla="*/ 488515 w 7590773"/>
              <a:gd name="connsiteY128" fmla="*/ 1891430 h 2317315"/>
              <a:gd name="connsiteX129" fmla="*/ 450937 w 7590773"/>
              <a:gd name="connsiteY129" fmla="*/ 1878904 h 2317315"/>
              <a:gd name="connsiteX130" fmla="*/ 375781 w 7590773"/>
              <a:gd name="connsiteY130" fmla="*/ 1828800 h 2317315"/>
              <a:gd name="connsiteX131" fmla="*/ 350729 w 7590773"/>
              <a:gd name="connsiteY131" fmla="*/ 1791222 h 2317315"/>
              <a:gd name="connsiteX132" fmla="*/ 263047 w 7590773"/>
              <a:gd name="connsiteY132" fmla="*/ 1753644 h 2317315"/>
              <a:gd name="connsiteX133" fmla="*/ 150313 w 7590773"/>
              <a:gd name="connsiteY133" fmla="*/ 1653436 h 2317315"/>
              <a:gd name="connsiteX134" fmla="*/ 100208 w 7590773"/>
              <a:gd name="connsiteY134" fmla="*/ 1590805 h 2317315"/>
              <a:gd name="connsiteX135" fmla="*/ 62630 w 7590773"/>
              <a:gd name="connsiteY135" fmla="*/ 1515649 h 2317315"/>
              <a:gd name="connsiteX136" fmla="*/ 37578 w 7590773"/>
              <a:gd name="connsiteY136" fmla="*/ 1440493 h 2317315"/>
              <a:gd name="connsiteX137" fmla="*/ 25052 w 7590773"/>
              <a:gd name="connsiteY137" fmla="*/ 1402915 h 2317315"/>
              <a:gd name="connsiteX138" fmla="*/ 0 w 7590773"/>
              <a:gd name="connsiteY138" fmla="*/ 1290181 h 2317315"/>
              <a:gd name="connsiteX139" fmla="*/ 12526 w 7590773"/>
              <a:gd name="connsiteY139" fmla="*/ 676405 h 2317315"/>
              <a:gd name="connsiteX140" fmla="*/ 62630 w 7590773"/>
              <a:gd name="connsiteY140" fmla="*/ 613775 h 2317315"/>
              <a:gd name="connsiteX141" fmla="*/ 162839 w 7590773"/>
              <a:gd name="connsiteY141" fmla="*/ 601249 h 2317315"/>
              <a:gd name="connsiteX142" fmla="*/ 212943 w 7590773"/>
              <a:gd name="connsiteY142" fmla="*/ 563671 h 231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590773" h="2317315">
                <a:moveTo>
                  <a:pt x="150313" y="551145"/>
                </a:moveTo>
                <a:cubicBezTo>
                  <a:pt x="171190" y="546970"/>
                  <a:pt x="193901" y="548140"/>
                  <a:pt x="212943" y="538619"/>
                </a:cubicBezTo>
                <a:cubicBezTo>
                  <a:pt x="228787" y="530697"/>
                  <a:pt x="236538" y="511917"/>
                  <a:pt x="250521" y="501041"/>
                </a:cubicBezTo>
                <a:cubicBezTo>
                  <a:pt x="274287" y="482556"/>
                  <a:pt x="300625" y="467638"/>
                  <a:pt x="325677" y="450937"/>
                </a:cubicBezTo>
                <a:lnTo>
                  <a:pt x="363255" y="425885"/>
                </a:lnTo>
                <a:cubicBezTo>
                  <a:pt x="375781" y="417534"/>
                  <a:pt x="386551" y="405594"/>
                  <a:pt x="400833" y="400833"/>
                </a:cubicBezTo>
                <a:lnTo>
                  <a:pt x="626302" y="325677"/>
                </a:lnTo>
                <a:lnTo>
                  <a:pt x="701458" y="300625"/>
                </a:lnTo>
                <a:cubicBezTo>
                  <a:pt x="729518" y="291272"/>
                  <a:pt x="759930" y="280067"/>
                  <a:pt x="789140" y="275573"/>
                </a:cubicBezTo>
                <a:cubicBezTo>
                  <a:pt x="826510" y="269824"/>
                  <a:pt x="864296" y="267222"/>
                  <a:pt x="901874" y="263047"/>
                </a:cubicBezTo>
                <a:cubicBezTo>
                  <a:pt x="985924" y="235030"/>
                  <a:pt x="916800" y="254884"/>
                  <a:pt x="1077239" y="237995"/>
                </a:cubicBezTo>
                <a:cubicBezTo>
                  <a:pt x="1111600" y="234378"/>
                  <a:pt x="1227569" y="219202"/>
                  <a:pt x="1265129" y="212942"/>
                </a:cubicBezTo>
                <a:cubicBezTo>
                  <a:pt x="1403636" y="189858"/>
                  <a:pt x="1268534" y="212091"/>
                  <a:pt x="1365337" y="187890"/>
                </a:cubicBezTo>
                <a:cubicBezTo>
                  <a:pt x="1385991" y="182726"/>
                  <a:pt x="1407313" y="180528"/>
                  <a:pt x="1427967" y="175364"/>
                </a:cubicBezTo>
                <a:cubicBezTo>
                  <a:pt x="1440776" y="172162"/>
                  <a:pt x="1452598" y="165427"/>
                  <a:pt x="1465545" y="162838"/>
                </a:cubicBezTo>
                <a:cubicBezTo>
                  <a:pt x="1520398" y="151867"/>
                  <a:pt x="1613859" y="144733"/>
                  <a:pt x="1665962" y="137786"/>
                </a:cubicBezTo>
                <a:cubicBezTo>
                  <a:pt x="1691137" y="134429"/>
                  <a:pt x="1716214" y="130241"/>
                  <a:pt x="1741118" y="125260"/>
                </a:cubicBezTo>
                <a:cubicBezTo>
                  <a:pt x="1757999" y="121884"/>
                  <a:pt x="1774084" y="114366"/>
                  <a:pt x="1791222" y="112734"/>
                </a:cubicBezTo>
                <a:cubicBezTo>
                  <a:pt x="1862005" y="105993"/>
                  <a:pt x="1933184" y="104383"/>
                  <a:pt x="2004165" y="100208"/>
                </a:cubicBezTo>
                <a:cubicBezTo>
                  <a:pt x="2029217" y="96033"/>
                  <a:pt x="2054079" y="90487"/>
                  <a:pt x="2079321" y="87682"/>
                </a:cubicBezTo>
                <a:cubicBezTo>
                  <a:pt x="2287870" y="64510"/>
                  <a:pt x="2453373" y="71045"/>
                  <a:pt x="2680570" y="62630"/>
                </a:cubicBezTo>
                <a:cubicBezTo>
                  <a:pt x="2755791" y="59844"/>
                  <a:pt x="2830825" y="53054"/>
                  <a:pt x="2906039" y="50104"/>
                </a:cubicBezTo>
                <a:lnTo>
                  <a:pt x="3319398" y="37578"/>
                </a:lnTo>
                <a:cubicBezTo>
                  <a:pt x="3352801" y="33403"/>
                  <a:pt x="3386335" y="30171"/>
                  <a:pt x="3419606" y="25052"/>
                </a:cubicBezTo>
                <a:cubicBezTo>
                  <a:pt x="3440649" y="21815"/>
                  <a:pt x="3460972" y="13589"/>
                  <a:pt x="3482236" y="12526"/>
                </a:cubicBezTo>
                <a:cubicBezTo>
                  <a:pt x="3628250" y="5225"/>
                  <a:pt x="3774510" y="4175"/>
                  <a:pt x="3920647" y="0"/>
                </a:cubicBezTo>
                <a:lnTo>
                  <a:pt x="4371584" y="12526"/>
                </a:lnTo>
                <a:cubicBezTo>
                  <a:pt x="4446780" y="15659"/>
                  <a:pt x="4556748" y="28924"/>
                  <a:pt x="4634630" y="37578"/>
                </a:cubicBezTo>
                <a:cubicBezTo>
                  <a:pt x="4693136" y="52204"/>
                  <a:pt x="4739635" y="65517"/>
                  <a:pt x="4797469" y="75156"/>
                </a:cubicBezTo>
                <a:cubicBezTo>
                  <a:pt x="4826591" y="80010"/>
                  <a:pt x="4855729" y="85230"/>
                  <a:pt x="4885151" y="87682"/>
                </a:cubicBezTo>
                <a:cubicBezTo>
                  <a:pt x="4956009" y="93587"/>
                  <a:pt x="5027147" y="95478"/>
                  <a:pt x="5098093" y="100208"/>
                </a:cubicBezTo>
                <a:cubicBezTo>
                  <a:pt x="5152412" y="103829"/>
                  <a:pt x="5206652" y="108559"/>
                  <a:pt x="5260932" y="112734"/>
                </a:cubicBezTo>
                <a:lnTo>
                  <a:pt x="5386192" y="137786"/>
                </a:lnTo>
                <a:cubicBezTo>
                  <a:pt x="5407069" y="141961"/>
                  <a:pt x="5428624" y="143579"/>
                  <a:pt x="5448822" y="150312"/>
                </a:cubicBezTo>
                <a:cubicBezTo>
                  <a:pt x="5461348" y="154487"/>
                  <a:pt x="5473704" y="159211"/>
                  <a:pt x="5486400" y="162838"/>
                </a:cubicBezTo>
                <a:cubicBezTo>
                  <a:pt x="5527677" y="174631"/>
                  <a:pt x="5556083" y="179280"/>
                  <a:pt x="5599135" y="187890"/>
                </a:cubicBezTo>
                <a:cubicBezTo>
                  <a:pt x="5615836" y="196241"/>
                  <a:pt x="5633703" y="202584"/>
                  <a:pt x="5649239" y="212942"/>
                </a:cubicBezTo>
                <a:cubicBezTo>
                  <a:pt x="5720927" y="260735"/>
                  <a:pt x="5610868" y="217636"/>
                  <a:pt x="5724395" y="263047"/>
                </a:cubicBezTo>
                <a:cubicBezTo>
                  <a:pt x="5748913" y="272854"/>
                  <a:pt x="5773932" y="281694"/>
                  <a:pt x="5799551" y="288099"/>
                </a:cubicBezTo>
                <a:cubicBezTo>
                  <a:pt x="5816252" y="292274"/>
                  <a:pt x="5833536" y="294580"/>
                  <a:pt x="5849655" y="300625"/>
                </a:cubicBezTo>
                <a:cubicBezTo>
                  <a:pt x="5867139" y="307181"/>
                  <a:pt x="5882596" y="318321"/>
                  <a:pt x="5899759" y="325677"/>
                </a:cubicBezTo>
                <a:cubicBezTo>
                  <a:pt x="5911895" y="330878"/>
                  <a:pt x="5925527" y="332298"/>
                  <a:pt x="5937337" y="338203"/>
                </a:cubicBezTo>
                <a:cubicBezTo>
                  <a:pt x="5950802" y="344936"/>
                  <a:pt x="5961158" y="357141"/>
                  <a:pt x="5974915" y="363255"/>
                </a:cubicBezTo>
                <a:cubicBezTo>
                  <a:pt x="5999046" y="373980"/>
                  <a:pt x="6028099" y="373659"/>
                  <a:pt x="6050071" y="388307"/>
                </a:cubicBezTo>
                <a:cubicBezTo>
                  <a:pt x="6062597" y="396658"/>
                  <a:pt x="6073893" y="407245"/>
                  <a:pt x="6087650" y="413359"/>
                </a:cubicBezTo>
                <a:cubicBezTo>
                  <a:pt x="6111781" y="424084"/>
                  <a:pt x="6140834" y="423763"/>
                  <a:pt x="6162806" y="438411"/>
                </a:cubicBezTo>
                <a:cubicBezTo>
                  <a:pt x="6175332" y="446762"/>
                  <a:pt x="6186547" y="457533"/>
                  <a:pt x="6200384" y="463463"/>
                </a:cubicBezTo>
                <a:cubicBezTo>
                  <a:pt x="6256571" y="487543"/>
                  <a:pt x="6239315" y="464140"/>
                  <a:pt x="6288066" y="488515"/>
                </a:cubicBezTo>
                <a:cubicBezTo>
                  <a:pt x="6301531" y="495248"/>
                  <a:pt x="6311887" y="507453"/>
                  <a:pt x="6325644" y="513567"/>
                </a:cubicBezTo>
                <a:cubicBezTo>
                  <a:pt x="6349775" y="524292"/>
                  <a:pt x="6375748" y="530268"/>
                  <a:pt x="6400800" y="538619"/>
                </a:cubicBezTo>
                <a:cubicBezTo>
                  <a:pt x="6413326" y="542794"/>
                  <a:pt x="6427392" y="543821"/>
                  <a:pt x="6438378" y="551145"/>
                </a:cubicBezTo>
                <a:lnTo>
                  <a:pt x="6513535" y="601249"/>
                </a:lnTo>
                <a:cubicBezTo>
                  <a:pt x="6526061" y="609600"/>
                  <a:pt x="6539069" y="617268"/>
                  <a:pt x="6551113" y="626301"/>
                </a:cubicBezTo>
                <a:cubicBezTo>
                  <a:pt x="6611780" y="671801"/>
                  <a:pt x="6581412" y="657277"/>
                  <a:pt x="6638795" y="676405"/>
                </a:cubicBezTo>
                <a:cubicBezTo>
                  <a:pt x="6687726" y="725338"/>
                  <a:pt x="6636384" y="681463"/>
                  <a:pt x="6701425" y="713984"/>
                </a:cubicBezTo>
                <a:cubicBezTo>
                  <a:pt x="6714890" y="720717"/>
                  <a:pt x="6725538" y="732303"/>
                  <a:pt x="6739003" y="739036"/>
                </a:cubicBezTo>
                <a:cubicBezTo>
                  <a:pt x="6750813" y="744941"/>
                  <a:pt x="6764771" y="745657"/>
                  <a:pt x="6776581" y="751562"/>
                </a:cubicBezTo>
                <a:cubicBezTo>
                  <a:pt x="6790046" y="758295"/>
                  <a:pt x="6800402" y="770500"/>
                  <a:pt x="6814159" y="776614"/>
                </a:cubicBezTo>
                <a:cubicBezTo>
                  <a:pt x="6838290" y="787339"/>
                  <a:pt x="6889315" y="801666"/>
                  <a:pt x="6889315" y="801666"/>
                </a:cubicBezTo>
                <a:cubicBezTo>
                  <a:pt x="6984868" y="897219"/>
                  <a:pt x="6873834" y="797389"/>
                  <a:pt x="6964471" y="851770"/>
                </a:cubicBezTo>
                <a:cubicBezTo>
                  <a:pt x="6974598" y="857846"/>
                  <a:pt x="6979397" y="870746"/>
                  <a:pt x="6989524" y="876822"/>
                </a:cubicBezTo>
                <a:cubicBezTo>
                  <a:pt x="7002360" y="884524"/>
                  <a:pt x="7067846" y="899534"/>
                  <a:pt x="7077206" y="901874"/>
                </a:cubicBezTo>
                <a:cubicBezTo>
                  <a:pt x="7089732" y="910225"/>
                  <a:pt x="7101027" y="920812"/>
                  <a:pt x="7114784" y="926926"/>
                </a:cubicBezTo>
                <a:cubicBezTo>
                  <a:pt x="7248941" y="986551"/>
                  <a:pt x="7142474" y="920334"/>
                  <a:pt x="7227518" y="977030"/>
                </a:cubicBezTo>
                <a:cubicBezTo>
                  <a:pt x="7294323" y="1077238"/>
                  <a:pt x="7206641" y="956153"/>
                  <a:pt x="7290148" y="1039660"/>
                </a:cubicBezTo>
                <a:cubicBezTo>
                  <a:pt x="7300793" y="1050305"/>
                  <a:pt x="7305562" y="1065673"/>
                  <a:pt x="7315200" y="1077238"/>
                </a:cubicBezTo>
                <a:cubicBezTo>
                  <a:pt x="7326541" y="1090847"/>
                  <a:pt x="7340252" y="1102290"/>
                  <a:pt x="7352778" y="1114816"/>
                </a:cubicBezTo>
                <a:cubicBezTo>
                  <a:pt x="7356953" y="1127342"/>
                  <a:pt x="7358892" y="1140853"/>
                  <a:pt x="7365304" y="1152395"/>
                </a:cubicBezTo>
                <a:cubicBezTo>
                  <a:pt x="7400714" y="1216133"/>
                  <a:pt x="7402451" y="1214594"/>
                  <a:pt x="7440461" y="1252603"/>
                </a:cubicBezTo>
                <a:cubicBezTo>
                  <a:pt x="7444636" y="1265129"/>
                  <a:pt x="7446575" y="1278639"/>
                  <a:pt x="7452987" y="1290181"/>
                </a:cubicBezTo>
                <a:cubicBezTo>
                  <a:pt x="7467609" y="1316501"/>
                  <a:pt x="7493570" y="1336773"/>
                  <a:pt x="7503091" y="1365337"/>
                </a:cubicBezTo>
                <a:cubicBezTo>
                  <a:pt x="7507266" y="1377863"/>
                  <a:pt x="7509712" y="1391105"/>
                  <a:pt x="7515617" y="1402915"/>
                </a:cubicBezTo>
                <a:cubicBezTo>
                  <a:pt x="7533056" y="1437793"/>
                  <a:pt x="7550544" y="1450368"/>
                  <a:pt x="7578247" y="1478071"/>
                </a:cubicBezTo>
                <a:cubicBezTo>
                  <a:pt x="7582422" y="1544877"/>
                  <a:pt x="7590773" y="1611552"/>
                  <a:pt x="7590773" y="1678488"/>
                </a:cubicBezTo>
                <a:cubicBezTo>
                  <a:pt x="7590773" y="1774611"/>
                  <a:pt x="7585619" y="1870746"/>
                  <a:pt x="7578247" y="1966586"/>
                </a:cubicBezTo>
                <a:cubicBezTo>
                  <a:pt x="7577234" y="1979751"/>
                  <a:pt x="7571626" y="1992354"/>
                  <a:pt x="7565721" y="2004164"/>
                </a:cubicBezTo>
                <a:cubicBezTo>
                  <a:pt x="7540020" y="2055566"/>
                  <a:pt x="7546684" y="2027961"/>
                  <a:pt x="7515617" y="2066795"/>
                </a:cubicBezTo>
                <a:cubicBezTo>
                  <a:pt x="7506213" y="2078551"/>
                  <a:pt x="7502320" y="2094969"/>
                  <a:pt x="7490565" y="2104373"/>
                </a:cubicBezTo>
                <a:cubicBezTo>
                  <a:pt x="7480255" y="2112621"/>
                  <a:pt x="7464529" y="2110487"/>
                  <a:pt x="7452987" y="2116899"/>
                </a:cubicBezTo>
                <a:cubicBezTo>
                  <a:pt x="7426667" y="2131521"/>
                  <a:pt x="7406394" y="2157482"/>
                  <a:pt x="7377830" y="2167003"/>
                </a:cubicBezTo>
                <a:lnTo>
                  <a:pt x="7302674" y="2192055"/>
                </a:lnTo>
                <a:cubicBezTo>
                  <a:pt x="7290148" y="2179529"/>
                  <a:pt x="7274922" y="2169216"/>
                  <a:pt x="7265096" y="2154477"/>
                </a:cubicBezTo>
                <a:cubicBezTo>
                  <a:pt x="7257772" y="2143491"/>
                  <a:pt x="7255772" y="2129708"/>
                  <a:pt x="7252570" y="2116899"/>
                </a:cubicBezTo>
                <a:cubicBezTo>
                  <a:pt x="7250040" y="2106781"/>
                  <a:pt x="7238971" y="2033870"/>
                  <a:pt x="7227518" y="2016690"/>
                </a:cubicBezTo>
                <a:cubicBezTo>
                  <a:pt x="7217692" y="2001951"/>
                  <a:pt x="7201281" y="1992721"/>
                  <a:pt x="7189940" y="1979112"/>
                </a:cubicBezTo>
                <a:cubicBezTo>
                  <a:pt x="7180302" y="1967547"/>
                  <a:pt x="7176643" y="1950938"/>
                  <a:pt x="7164888" y="1941534"/>
                </a:cubicBezTo>
                <a:cubicBezTo>
                  <a:pt x="7154578" y="1933286"/>
                  <a:pt x="7138852" y="1935420"/>
                  <a:pt x="7127310" y="1929008"/>
                </a:cubicBezTo>
                <a:cubicBezTo>
                  <a:pt x="7100990" y="1914386"/>
                  <a:pt x="7052154" y="1878904"/>
                  <a:pt x="7052154" y="1878904"/>
                </a:cubicBezTo>
                <a:lnTo>
                  <a:pt x="6438378" y="1891430"/>
                </a:lnTo>
                <a:cubicBezTo>
                  <a:pt x="6421175" y="1892079"/>
                  <a:pt x="6405467" y="1903074"/>
                  <a:pt x="6388274" y="1903956"/>
                </a:cubicBezTo>
                <a:cubicBezTo>
                  <a:pt x="6242269" y="1911443"/>
                  <a:pt x="6096000" y="1912307"/>
                  <a:pt x="5949863" y="1916482"/>
                </a:cubicBezTo>
                <a:cubicBezTo>
                  <a:pt x="5862678" y="1945544"/>
                  <a:pt x="5956563" y="1917314"/>
                  <a:pt x="5787025" y="1941534"/>
                </a:cubicBezTo>
                <a:cubicBezTo>
                  <a:pt x="5771134" y="1943804"/>
                  <a:pt x="5717188" y="1958938"/>
                  <a:pt x="5699343" y="1966586"/>
                </a:cubicBezTo>
                <a:cubicBezTo>
                  <a:pt x="5682180" y="1973942"/>
                  <a:pt x="5666723" y="1985082"/>
                  <a:pt x="5649239" y="1991638"/>
                </a:cubicBezTo>
                <a:cubicBezTo>
                  <a:pt x="5633120" y="1997683"/>
                  <a:pt x="5615836" y="1999989"/>
                  <a:pt x="5599135" y="2004164"/>
                </a:cubicBezTo>
                <a:cubicBezTo>
                  <a:pt x="5586609" y="2012515"/>
                  <a:pt x="5575652" y="2023930"/>
                  <a:pt x="5561556" y="2029216"/>
                </a:cubicBezTo>
                <a:cubicBezTo>
                  <a:pt x="5541621" y="2036691"/>
                  <a:pt x="5519709" y="2037124"/>
                  <a:pt x="5498926" y="2041742"/>
                </a:cubicBezTo>
                <a:cubicBezTo>
                  <a:pt x="5482121" y="2045477"/>
                  <a:pt x="5465523" y="2050093"/>
                  <a:pt x="5448822" y="2054268"/>
                </a:cubicBezTo>
                <a:cubicBezTo>
                  <a:pt x="5436296" y="2062619"/>
                  <a:pt x="5425001" y="2073207"/>
                  <a:pt x="5411244" y="2079321"/>
                </a:cubicBezTo>
                <a:cubicBezTo>
                  <a:pt x="5387113" y="2090046"/>
                  <a:pt x="5358060" y="2089725"/>
                  <a:pt x="5336088" y="2104373"/>
                </a:cubicBezTo>
                <a:cubicBezTo>
                  <a:pt x="5323562" y="2112724"/>
                  <a:pt x="5312267" y="2123311"/>
                  <a:pt x="5298510" y="2129425"/>
                </a:cubicBezTo>
                <a:cubicBezTo>
                  <a:pt x="5223888" y="2162590"/>
                  <a:pt x="5217583" y="2152110"/>
                  <a:pt x="5135671" y="2167003"/>
                </a:cubicBezTo>
                <a:cubicBezTo>
                  <a:pt x="5094024" y="2174575"/>
                  <a:pt x="5049629" y="2191508"/>
                  <a:pt x="5010411" y="2204581"/>
                </a:cubicBezTo>
                <a:cubicBezTo>
                  <a:pt x="4997885" y="2208756"/>
                  <a:pt x="4985935" y="2215469"/>
                  <a:pt x="4972833" y="2217107"/>
                </a:cubicBezTo>
                <a:lnTo>
                  <a:pt x="4872625" y="2229633"/>
                </a:lnTo>
                <a:cubicBezTo>
                  <a:pt x="4779511" y="2260671"/>
                  <a:pt x="4889360" y="2227242"/>
                  <a:pt x="4697261" y="2254685"/>
                </a:cubicBezTo>
                <a:cubicBezTo>
                  <a:pt x="4684190" y="2256552"/>
                  <a:pt x="4672685" y="2264916"/>
                  <a:pt x="4659682" y="2267211"/>
                </a:cubicBezTo>
                <a:cubicBezTo>
                  <a:pt x="4601532" y="2277473"/>
                  <a:pt x="4543124" y="2286917"/>
                  <a:pt x="4484318" y="2292263"/>
                </a:cubicBezTo>
                <a:cubicBezTo>
                  <a:pt x="4200936" y="2318025"/>
                  <a:pt x="4392631" y="2303472"/>
                  <a:pt x="3908121" y="2317315"/>
                </a:cubicBezTo>
                <a:lnTo>
                  <a:pt x="2430050" y="2304789"/>
                </a:lnTo>
                <a:cubicBezTo>
                  <a:pt x="2416848" y="2304571"/>
                  <a:pt x="2405462" y="2294625"/>
                  <a:pt x="2392471" y="2292263"/>
                </a:cubicBezTo>
                <a:cubicBezTo>
                  <a:pt x="2359351" y="2286241"/>
                  <a:pt x="2325468" y="2285271"/>
                  <a:pt x="2292263" y="2279737"/>
                </a:cubicBezTo>
                <a:cubicBezTo>
                  <a:pt x="2105473" y="2248605"/>
                  <a:pt x="2353500" y="2284469"/>
                  <a:pt x="2204581" y="2254685"/>
                </a:cubicBezTo>
                <a:cubicBezTo>
                  <a:pt x="2104690" y="2234707"/>
                  <a:pt x="2134896" y="2250334"/>
                  <a:pt x="2041743" y="2229633"/>
                </a:cubicBezTo>
                <a:cubicBezTo>
                  <a:pt x="2028854" y="2226769"/>
                  <a:pt x="2017189" y="2219278"/>
                  <a:pt x="2004165" y="2217107"/>
                </a:cubicBezTo>
                <a:cubicBezTo>
                  <a:pt x="1966870" y="2210891"/>
                  <a:pt x="1928860" y="2209928"/>
                  <a:pt x="1891430" y="2204581"/>
                </a:cubicBezTo>
                <a:cubicBezTo>
                  <a:pt x="1612249" y="2164698"/>
                  <a:pt x="2168693" y="2229821"/>
                  <a:pt x="1716066" y="2179529"/>
                </a:cubicBezTo>
                <a:lnTo>
                  <a:pt x="1603332" y="2141951"/>
                </a:lnTo>
                <a:cubicBezTo>
                  <a:pt x="1590806" y="2137776"/>
                  <a:pt x="1578825" y="2131292"/>
                  <a:pt x="1565754" y="2129425"/>
                </a:cubicBezTo>
                <a:lnTo>
                  <a:pt x="1478071" y="2116899"/>
                </a:lnTo>
                <a:cubicBezTo>
                  <a:pt x="1333604" y="2059112"/>
                  <a:pt x="1453537" y="2099226"/>
                  <a:pt x="1164921" y="2079321"/>
                </a:cubicBezTo>
                <a:cubicBezTo>
                  <a:pt x="1127201" y="2076720"/>
                  <a:pt x="1089765" y="2070970"/>
                  <a:pt x="1052187" y="2066795"/>
                </a:cubicBezTo>
                <a:lnTo>
                  <a:pt x="977030" y="2041742"/>
                </a:lnTo>
                <a:cubicBezTo>
                  <a:pt x="964504" y="2037567"/>
                  <a:pt x="952554" y="2030854"/>
                  <a:pt x="939452" y="2029216"/>
                </a:cubicBezTo>
                <a:cubicBezTo>
                  <a:pt x="801727" y="2012000"/>
                  <a:pt x="872701" y="2020407"/>
                  <a:pt x="726510" y="2004164"/>
                </a:cubicBezTo>
                <a:cubicBezTo>
                  <a:pt x="640612" y="1975531"/>
                  <a:pt x="747225" y="2009343"/>
                  <a:pt x="626302" y="1979112"/>
                </a:cubicBezTo>
                <a:cubicBezTo>
                  <a:pt x="613493" y="1975910"/>
                  <a:pt x="601250" y="1970761"/>
                  <a:pt x="588724" y="1966586"/>
                </a:cubicBezTo>
                <a:cubicBezTo>
                  <a:pt x="510697" y="1888562"/>
                  <a:pt x="623662" y="1994054"/>
                  <a:pt x="526093" y="1929008"/>
                </a:cubicBezTo>
                <a:cubicBezTo>
                  <a:pt x="511354" y="1919182"/>
                  <a:pt x="503254" y="1901256"/>
                  <a:pt x="488515" y="1891430"/>
                </a:cubicBezTo>
                <a:cubicBezTo>
                  <a:pt x="477529" y="1884106"/>
                  <a:pt x="462479" y="1885316"/>
                  <a:pt x="450937" y="1878904"/>
                </a:cubicBezTo>
                <a:cubicBezTo>
                  <a:pt x="424617" y="1864282"/>
                  <a:pt x="375781" y="1828800"/>
                  <a:pt x="375781" y="1828800"/>
                </a:cubicBezTo>
                <a:cubicBezTo>
                  <a:pt x="367430" y="1816274"/>
                  <a:pt x="361374" y="1801867"/>
                  <a:pt x="350729" y="1791222"/>
                </a:cubicBezTo>
                <a:cubicBezTo>
                  <a:pt x="321895" y="1762388"/>
                  <a:pt x="301377" y="1763227"/>
                  <a:pt x="263047" y="1753644"/>
                </a:cubicBezTo>
                <a:cubicBezTo>
                  <a:pt x="217865" y="1723523"/>
                  <a:pt x="184633" y="1704917"/>
                  <a:pt x="150313" y="1653436"/>
                </a:cubicBezTo>
                <a:cubicBezTo>
                  <a:pt x="118710" y="1606031"/>
                  <a:pt x="135906" y="1626503"/>
                  <a:pt x="100208" y="1590805"/>
                </a:cubicBezTo>
                <a:cubicBezTo>
                  <a:pt x="54526" y="1453758"/>
                  <a:pt x="127382" y="1661341"/>
                  <a:pt x="62630" y="1515649"/>
                </a:cubicBezTo>
                <a:cubicBezTo>
                  <a:pt x="51905" y="1491518"/>
                  <a:pt x="45929" y="1465545"/>
                  <a:pt x="37578" y="1440493"/>
                </a:cubicBezTo>
                <a:cubicBezTo>
                  <a:pt x="33403" y="1427967"/>
                  <a:pt x="28254" y="1415724"/>
                  <a:pt x="25052" y="1402915"/>
                </a:cubicBezTo>
                <a:cubicBezTo>
                  <a:pt x="7362" y="1332157"/>
                  <a:pt x="15902" y="1369692"/>
                  <a:pt x="0" y="1290181"/>
                </a:cubicBezTo>
                <a:cubicBezTo>
                  <a:pt x="4175" y="1085589"/>
                  <a:pt x="4661" y="880888"/>
                  <a:pt x="12526" y="676405"/>
                </a:cubicBezTo>
                <a:cubicBezTo>
                  <a:pt x="13706" y="645717"/>
                  <a:pt x="32430" y="622011"/>
                  <a:pt x="62630" y="613775"/>
                </a:cubicBezTo>
                <a:cubicBezTo>
                  <a:pt x="95107" y="604918"/>
                  <a:pt x="129436" y="605424"/>
                  <a:pt x="162839" y="601249"/>
                </a:cubicBezTo>
                <a:cubicBezTo>
                  <a:pt x="179326" y="551788"/>
                  <a:pt x="162161" y="563671"/>
                  <a:pt x="212943" y="563671"/>
                </a:cubicBezTo>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Oval 1"/>
          <p:cNvSpPr/>
          <p:nvPr/>
        </p:nvSpPr>
        <p:spPr>
          <a:xfrm rot="955339">
            <a:off x="750150" y="2435635"/>
            <a:ext cx="864096" cy="1656184"/>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Freeform 7"/>
          <p:cNvSpPr/>
          <p:nvPr/>
        </p:nvSpPr>
        <p:spPr>
          <a:xfrm>
            <a:off x="789140" y="2893512"/>
            <a:ext cx="7753611" cy="1518420"/>
          </a:xfrm>
          <a:custGeom>
            <a:avLst/>
            <a:gdLst>
              <a:gd name="connsiteX0" fmla="*/ 0 w 7753611"/>
              <a:gd name="connsiteY0" fmla="*/ 1014609 h 1518420"/>
              <a:gd name="connsiteX1" fmla="*/ 25052 w 7753611"/>
              <a:gd name="connsiteY1" fmla="*/ 951978 h 1518420"/>
              <a:gd name="connsiteX2" fmla="*/ 62630 w 7753611"/>
              <a:gd name="connsiteY2" fmla="*/ 914400 h 1518420"/>
              <a:gd name="connsiteX3" fmla="*/ 87682 w 7753611"/>
              <a:gd name="connsiteY3" fmla="*/ 876822 h 1518420"/>
              <a:gd name="connsiteX4" fmla="*/ 125260 w 7753611"/>
              <a:gd name="connsiteY4" fmla="*/ 839244 h 1518420"/>
              <a:gd name="connsiteX5" fmla="*/ 150312 w 7753611"/>
              <a:gd name="connsiteY5" fmla="*/ 801666 h 1518420"/>
              <a:gd name="connsiteX6" fmla="*/ 187890 w 7753611"/>
              <a:gd name="connsiteY6" fmla="*/ 764088 h 1518420"/>
              <a:gd name="connsiteX7" fmla="*/ 212942 w 7753611"/>
              <a:gd name="connsiteY7" fmla="*/ 726510 h 1518420"/>
              <a:gd name="connsiteX8" fmla="*/ 288098 w 7753611"/>
              <a:gd name="connsiteY8" fmla="*/ 688932 h 1518420"/>
              <a:gd name="connsiteX9" fmla="*/ 325676 w 7753611"/>
              <a:gd name="connsiteY9" fmla="*/ 651354 h 1518420"/>
              <a:gd name="connsiteX10" fmla="*/ 400833 w 7753611"/>
              <a:gd name="connsiteY10" fmla="*/ 601250 h 1518420"/>
              <a:gd name="connsiteX11" fmla="*/ 438411 w 7753611"/>
              <a:gd name="connsiteY11" fmla="*/ 576198 h 1518420"/>
              <a:gd name="connsiteX12" fmla="*/ 475989 w 7753611"/>
              <a:gd name="connsiteY12" fmla="*/ 551146 h 1518420"/>
              <a:gd name="connsiteX13" fmla="*/ 501041 w 7753611"/>
              <a:gd name="connsiteY13" fmla="*/ 526093 h 1518420"/>
              <a:gd name="connsiteX14" fmla="*/ 538619 w 7753611"/>
              <a:gd name="connsiteY14" fmla="*/ 513567 h 1518420"/>
              <a:gd name="connsiteX15" fmla="*/ 613775 w 7753611"/>
              <a:gd name="connsiteY15" fmla="*/ 463463 h 1518420"/>
              <a:gd name="connsiteX16" fmla="*/ 876822 w 7753611"/>
              <a:gd name="connsiteY16" fmla="*/ 375781 h 1518420"/>
              <a:gd name="connsiteX17" fmla="*/ 951978 w 7753611"/>
              <a:gd name="connsiteY17" fmla="*/ 350729 h 1518420"/>
              <a:gd name="connsiteX18" fmla="*/ 989556 w 7753611"/>
              <a:gd name="connsiteY18" fmla="*/ 338203 h 1518420"/>
              <a:gd name="connsiteX19" fmla="*/ 1039660 w 7753611"/>
              <a:gd name="connsiteY19" fmla="*/ 325677 h 1518420"/>
              <a:gd name="connsiteX20" fmla="*/ 1114816 w 7753611"/>
              <a:gd name="connsiteY20" fmla="*/ 313151 h 1518420"/>
              <a:gd name="connsiteX21" fmla="*/ 1152394 w 7753611"/>
              <a:gd name="connsiteY21" fmla="*/ 300625 h 1518420"/>
              <a:gd name="connsiteX22" fmla="*/ 1277655 w 7753611"/>
              <a:gd name="connsiteY22" fmla="*/ 275573 h 1518420"/>
              <a:gd name="connsiteX23" fmla="*/ 1365337 w 7753611"/>
              <a:gd name="connsiteY23" fmla="*/ 250521 h 1518420"/>
              <a:gd name="connsiteX24" fmla="*/ 1465545 w 7753611"/>
              <a:gd name="connsiteY24" fmla="*/ 237995 h 1518420"/>
              <a:gd name="connsiteX25" fmla="*/ 1540701 w 7753611"/>
              <a:gd name="connsiteY25" fmla="*/ 225469 h 1518420"/>
              <a:gd name="connsiteX26" fmla="*/ 1578279 w 7753611"/>
              <a:gd name="connsiteY26" fmla="*/ 212943 h 1518420"/>
              <a:gd name="connsiteX27" fmla="*/ 1716065 w 7753611"/>
              <a:gd name="connsiteY27" fmla="*/ 200417 h 1518420"/>
              <a:gd name="connsiteX28" fmla="*/ 1816274 w 7753611"/>
              <a:gd name="connsiteY28" fmla="*/ 175365 h 1518420"/>
              <a:gd name="connsiteX29" fmla="*/ 1853852 w 7753611"/>
              <a:gd name="connsiteY29" fmla="*/ 162839 h 1518420"/>
              <a:gd name="connsiteX30" fmla="*/ 1891430 w 7753611"/>
              <a:gd name="connsiteY30" fmla="*/ 137787 h 1518420"/>
              <a:gd name="connsiteX31" fmla="*/ 1966586 w 7753611"/>
              <a:gd name="connsiteY31" fmla="*/ 112735 h 1518420"/>
              <a:gd name="connsiteX32" fmla="*/ 2054268 w 7753611"/>
              <a:gd name="connsiteY32" fmla="*/ 87683 h 1518420"/>
              <a:gd name="connsiteX33" fmla="*/ 2642992 w 7753611"/>
              <a:gd name="connsiteY33" fmla="*/ 75156 h 1518420"/>
              <a:gd name="connsiteX34" fmla="*/ 2855934 w 7753611"/>
              <a:gd name="connsiteY34" fmla="*/ 62630 h 1518420"/>
              <a:gd name="connsiteX35" fmla="*/ 2893512 w 7753611"/>
              <a:gd name="connsiteY35" fmla="*/ 50104 h 1518420"/>
              <a:gd name="connsiteX36" fmla="*/ 3031298 w 7753611"/>
              <a:gd name="connsiteY36" fmla="*/ 37578 h 1518420"/>
              <a:gd name="connsiteX37" fmla="*/ 3281819 w 7753611"/>
              <a:gd name="connsiteY37" fmla="*/ 25052 h 1518420"/>
              <a:gd name="connsiteX38" fmla="*/ 3519813 w 7753611"/>
              <a:gd name="connsiteY38" fmla="*/ 0 h 1518420"/>
              <a:gd name="connsiteX39" fmla="*/ 4997885 w 7753611"/>
              <a:gd name="connsiteY39" fmla="*/ 12526 h 1518420"/>
              <a:gd name="connsiteX40" fmla="*/ 5661764 w 7753611"/>
              <a:gd name="connsiteY40" fmla="*/ 37578 h 1518420"/>
              <a:gd name="connsiteX41" fmla="*/ 6313118 w 7753611"/>
              <a:gd name="connsiteY41" fmla="*/ 62630 h 1518420"/>
              <a:gd name="connsiteX42" fmla="*/ 6538586 w 7753611"/>
              <a:gd name="connsiteY42" fmla="*/ 75156 h 1518420"/>
              <a:gd name="connsiteX43" fmla="*/ 6626268 w 7753611"/>
              <a:gd name="connsiteY43" fmla="*/ 112735 h 1518420"/>
              <a:gd name="connsiteX44" fmla="*/ 6663846 w 7753611"/>
              <a:gd name="connsiteY44" fmla="*/ 125261 h 1518420"/>
              <a:gd name="connsiteX45" fmla="*/ 6713950 w 7753611"/>
              <a:gd name="connsiteY45" fmla="*/ 150313 h 1518420"/>
              <a:gd name="connsiteX46" fmla="*/ 6789107 w 7753611"/>
              <a:gd name="connsiteY46" fmla="*/ 187891 h 1518420"/>
              <a:gd name="connsiteX47" fmla="*/ 6876789 w 7753611"/>
              <a:gd name="connsiteY47" fmla="*/ 237995 h 1518420"/>
              <a:gd name="connsiteX48" fmla="*/ 6951945 w 7753611"/>
              <a:gd name="connsiteY48" fmla="*/ 275573 h 1518420"/>
              <a:gd name="connsiteX49" fmla="*/ 6989523 w 7753611"/>
              <a:gd name="connsiteY49" fmla="*/ 313151 h 1518420"/>
              <a:gd name="connsiteX50" fmla="*/ 7027101 w 7753611"/>
              <a:gd name="connsiteY50" fmla="*/ 338203 h 1518420"/>
              <a:gd name="connsiteX51" fmla="*/ 7064679 w 7753611"/>
              <a:gd name="connsiteY51" fmla="*/ 375781 h 1518420"/>
              <a:gd name="connsiteX52" fmla="*/ 7139835 w 7753611"/>
              <a:gd name="connsiteY52" fmla="*/ 425885 h 1518420"/>
              <a:gd name="connsiteX53" fmla="*/ 7214992 w 7753611"/>
              <a:gd name="connsiteY53" fmla="*/ 475989 h 1518420"/>
              <a:gd name="connsiteX54" fmla="*/ 7252570 w 7753611"/>
              <a:gd name="connsiteY54" fmla="*/ 501041 h 1518420"/>
              <a:gd name="connsiteX55" fmla="*/ 7290148 w 7753611"/>
              <a:gd name="connsiteY55" fmla="*/ 538620 h 1518420"/>
              <a:gd name="connsiteX56" fmla="*/ 7327726 w 7753611"/>
              <a:gd name="connsiteY56" fmla="*/ 551146 h 1518420"/>
              <a:gd name="connsiteX57" fmla="*/ 7402882 w 7753611"/>
              <a:gd name="connsiteY57" fmla="*/ 613776 h 1518420"/>
              <a:gd name="connsiteX58" fmla="*/ 7478038 w 7753611"/>
              <a:gd name="connsiteY58" fmla="*/ 638828 h 1518420"/>
              <a:gd name="connsiteX59" fmla="*/ 7540668 w 7753611"/>
              <a:gd name="connsiteY59" fmla="*/ 726510 h 1518420"/>
              <a:gd name="connsiteX60" fmla="*/ 7578246 w 7753611"/>
              <a:gd name="connsiteY60" fmla="*/ 764088 h 1518420"/>
              <a:gd name="connsiteX61" fmla="*/ 7615824 w 7753611"/>
              <a:gd name="connsiteY61" fmla="*/ 851770 h 1518420"/>
              <a:gd name="connsiteX62" fmla="*/ 7665928 w 7753611"/>
              <a:gd name="connsiteY62" fmla="*/ 926926 h 1518420"/>
              <a:gd name="connsiteX63" fmla="*/ 7690981 w 7753611"/>
              <a:gd name="connsiteY63" fmla="*/ 1064713 h 1518420"/>
              <a:gd name="connsiteX64" fmla="*/ 7703507 w 7753611"/>
              <a:gd name="connsiteY64" fmla="*/ 1240077 h 1518420"/>
              <a:gd name="connsiteX65" fmla="*/ 7728559 w 7753611"/>
              <a:gd name="connsiteY65" fmla="*/ 1315233 h 1518420"/>
              <a:gd name="connsiteX66" fmla="*/ 7753611 w 7753611"/>
              <a:gd name="connsiteY66" fmla="*/ 1415441 h 1518420"/>
              <a:gd name="connsiteX67" fmla="*/ 7741085 w 7753611"/>
              <a:gd name="connsiteY67" fmla="*/ 1515650 h 1518420"/>
              <a:gd name="connsiteX68" fmla="*/ 7716033 w 7753611"/>
              <a:gd name="connsiteY68" fmla="*/ 1478072 h 1518420"/>
              <a:gd name="connsiteX69" fmla="*/ 7703507 w 7753611"/>
              <a:gd name="connsiteY69" fmla="*/ 1227551 h 1518420"/>
              <a:gd name="connsiteX70" fmla="*/ 7678455 w 7753611"/>
              <a:gd name="connsiteY70" fmla="*/ 1152395 h 1518420"/>
              <a:gd name="connsiteX71" fmla="*/ 7653402 w 7753611"/>
              <a:gd name="connsiteY71" fmla="*/ 1127343 h 1518420"/>
              <a:gd name="connsiteX72" fmla="*/ 7628350 w 7753611"/>
              <a:gd name="connsiteY72" fmla="*/ 1052187 h 1518420"/>
              <a:gd name="connsiteX73" fmla="*/ 7565720 w 7753611"/>
              <a:gd name="connsiteY73" fmla="*/ 989556 h 1518420"/>
              <a:gd name="connsiteX74" fmla="*/ 7515616 w 7753611"/>
              <a:gd name="connsiteY74" fmla="*/ 939452 h 1518420"/>
              <a:gd name="connsiteX75" fmla="*/ 7478038 w 7753611"/>
              <a:gd name="connsiteY75" fmla="*/ 901874 h 1518420"/>
              <a:gd name="connsiteX76" fmla="*/ 7440460 w 7753611"/>
              <a:gd name="connsiteY76" fmla="*/ 889348 h 1518420"/>
              <a:gd name="connsiteX77" fmla="*/ 7365304 w 7753611"/>
              <a:gd name="connsiteY77" fmla="*/ 839244 h 1518420"/>
              <a:gd name="connsiteX78" fmla="*/ 7327726 w 7753611"/>
              <a:gd name="connsiteY78" fmla="*/ 814192 h 1518420"/>
              <a:gd name="connsiteX79" fmla="*/ 7290148 w 7753611"/>
              <a:gd name="connsiteY79" fmla="*/ 789140 h 1518420"/>
              <a:gd name="connsiteX80" fmla="*/ 7240044 w 7753611"/>
              <a:gd name="connsiteY80" fmla="*/ 776614 h 1518420"/>
              <a:gd name="connsiteX81" fmla="*/ 7164887 w 7753611"/>
              <a:gd name="connsiteY81" fmla="*/ 751562 h 1518420"/>
              <a:gd name="connsiteX82" fmla="*/ 6563638 w 7753611"/>
              <a:gd name="connsiteY82" fmla="*/ 764088 h 1518420"/>
              <a:gd name="connsiteX83" fmla="*/ 6526060 w 7753611"/>
              <a:gd name="connsiteY83" fmla="*/ 776614 h 1518420"/>
              <a:gd name="connsiteX84" fmla="*/ 6475956 w 7753611"/>
              <a:gd name="connsiteY84" fmla="*/ 789140 h 1518420"/>
              <a:gd name="connsiteX85" fmla="*/ 6363222 w 7753611"/>
              <a:gd name="connsiteY85" fmla="*/ 826718 h 1518420"/>
              <a:gd name="connsiteX86" fmla="*/ 6325644 w 7753611"/>
              <a:gd name="connsiteY86" fmla="*/ 839244 h 1518420"/>
              <a:gd name="connsiteX87" fmla="*/ 6288065 w 7753611"/>
              <a:gd name="connsiteY87" fmla="*/ 851770 h 1518420"/>
              <a:gd name="connsiteX88" fmla="*/ 6250487 w 7753611"/>
              <a:gd name="connsiteY88" fmla="*/ 876822 h 1518420"/>
              <a:gd name="connsiteX89" fmla="*/ 6125227 w 7753611"/>
              <a:gd name="connsiteY89" fmla="*/ 914400 h 1518420"/>
              <a:gd name="connsiteX90" fmla="*/ 6050071 w 7753611"/>
              <a:gd name="connsiteY90" fmla="*/ 926926 h 1518420"/>
              <a:gd name="connsiteX91" fmla="*/ 6012493 w 7753611"/>
              <a:gd name="connsiteY91" fmla="*/ 939452 h 1518420"/>
              <a:gd name="connsiteX92" fmla="*/ 4947781 w 7753611"/>
              <a:gd name="connsiteY92" fmla="*/ 951978 h 1518420"/>
              <a:gd name="connsiteX93" fmla="*/ 4772416 w 7753611"/>
              <a:gd name="connsiteY93" fmla="*/ 964504 h 1518420"/>
              <a:gd name="connsiteX94" fmla="*/ 4546948 w 7753611"/>
              <a:gd name="connsiteY94" fmla="*/ 989556 h 1518420"/>
              <a:gd name="connsiteX95" fmla="*/ 4359057 w 7753611"/>
              <a:gd name="connsiteY95" fmla="*/ 1002083 h 1518420"/>
              <a:gd name="connsiteX96" fmla="*/ 4083485 w 7753611"/>
              <a:gd name="connsiteY96" fmla="*/ 1027135 h 1518420"/>
              <a:gd name="connsiteX97" fmla="*/ 3845490 w 7753611"/>
              <a:gd name="connsiteY97" fmla="*/ 1039661 h 1518420"/>
              <a:gd name="connsiteX98" fmla="*/ 3457183 w 7753611"/>
              <a:gd name="connsiteY98" fmla="*/ 1064713 h 1518420"/>
              <a:gd name="connsiteX99" fmla="*/ 2229633 w 7753611"/>
              <a:gd name="connsiteY99" fmla="*/ 1052187 h 1518420"/>
              <a:gd name="connsiteX100" fmla="*/ 2167002 w 7753611"/>
              <a:gd name="connsiteY100" fmla="*/ 1039661 h 1518420"/>
              <a:gd name="connsiteX101" fmla="*/ 2054268 w 7753611"/>
              <a:gd name="connsiteY101" fmla="*/ 1014609 h 1518420"/>
              <a:gd name="connsiteX102" fmla="*/ 1991638 w 7753611"/>
              <a:gd name="connsiteY102" fmla="*/ 1002083 h 1518420"/>
              <a:gd name="connsiteX103" fmla="*/ 1916482 w 7753611"/>
              <a:gd name="connsiteY103" fmla="*/ 977030 h 1518420"/>
              <a:gd name="connsiteX104" fmla="*/ 1878904 w 7753611"/>
              <a:gd name="connsiteY104" fmla="*/ 964504 h 1518420"/>
              <a:gd name="connsiteX105" fmla="*/ 1841326 w 7753611"/>
              <a:gd name="connsiteY105" fmla="*/ 951978 h 1518420"/>
              <a:gd name="connsiteX106" fmla="*/ 1803748 w 7753611"/>
              <a:gd name="connsiteY106" fmla="*/ 939452 h 1518420"/>
              <a:gd name="connsiteX107" fmla="*/ 1753644 w 7753611"/>
              <a:gd name="connsiteY107" fmla="*/ 914400 h 1518420"/>
              <a:gd name="connsiteX108" fmla="*/ 1716065 w 7753611"/>
              <a:gd name="connsiteY108" fmla="*/ 876822 h 1518420"/>
              <a:gd name="connsiteX109" fmla="*/ 1640909 w 7753611"/>
              <a:gd name="connsiteY109" fmla="*/ 851770 h 1518420"/>
              <a:gd name="connsiteX110" fmla="*/ 1565753 w 7753611"/>
              <a:gd name="connsiteY110" fmla="*/ 814192 h 1518420"/>
              <a:gd name="connsiteX111" fmla="*/ 1528175 w 7753611"/>
              <a:gd name="connsiteY111" fmla="*/ 789140 h 1518420"/>
              <a:gd name="connsiteX112" fmla="*/ 1453019 w 7753611"/>
              <a:gd name="connsiteY112" fmla="*/ 764088 h 1518420"/>
              <a:gd name="connsiteX113" fmla="*/ 1415441 w 7753611"/>
              <a:gd name="connsiteY113" fmla="*/ 751562 h 1518420"/>
              <a:gd name="connsiteX114" fmla="*/ 1377863 w 7753611"/>
              <a:gd name="connsiteY114" fmla="*/ 739036 h 1518420"/>
              <a:gd name="connsiteX115" fmla="*/ 1265128 w 7753611"/>
              <a:gd name="connsiteY115" fmla="*/ 713984 h 1518420"/>
              <a:gd name="connsiteX116" fmla="*/ 1152394 w 7753611"/>
              <a:gd name="connsiteY116" fmla="*/ 676406 h 1518420"/>
              <a:gd name="connsiteX117" fmla="*/ 1114816 w 7753611"/>
              <a:gd name="connsiteY117" fmla="*/ 663880 h 1518420"/>
              <a:gd name="connsiteX118" fmla="*/ 1064712 w 7753611"/>
              <a:gd name="connsiteY118" fmla="*/ 651354 h 1518420"/>
              <a:gd name="connsiteX119" fmla="*/ 1027134 w 7753611"/>
              <a:gd name="connsiteY119" fmla="*/ 638828 h 1518420"/>
              <a:gd name="connsiteX120" fmla="*/ 964504 w 7753611"/>
              <a:gd name="connsiteY120" fmla="*/ 626302 h 1518420"/>
              <a:gd name="connsiteX121" fmla="*/ 450937 w 7753611"/>
              <a:gd name="connsiteY121" fmla="*/ 638828 h 1518420"/>
              <a:gd name="connsiteX122" fmla="*/ 375781 w 7753611"/>
              <a:gd name="connsiteY122" fmla="*/ 663880 h 1518420"/>
              <a:gd name="connsiteX123" fmla="*/ 350728 w 7753611"/>
              <a:gd name="connsiteY123" fmla="*/ 688932 h 1518420"/>
              <a:gd name="connsiteX124" fmla="*/ 275572 w 7753611"/>
              <a:gd name="connsiteY124" fmla="*/ 739036 h 1518420"/>
              <a:gd name="connsiteX125" fmla="*/ 263046 w 7753611"/>
              <a:gd name="connsiteY125" fmla="*/ 776614 h 1518420"/>
              <a:gd name="connsiteX126" fmla="*/ 225468 w 7753611"/>
              <a:gd name="connsiteY126" fmla="*/ 801666 h 1518420"/>
              <a:gd name="connsiteX127" fmla="*/ 187890 w 7753611"/>
              <a:gd name="connsiteY127" fmla="*/ 839244 h 1518420"/>
              <a:gd name="connsiteX128" fmla="*/ 137786 w 7753611"/>
              <a:gd name="connsiteY128" fmla="*/ 901874 h 1518420"/>
              <a:gd name="connsiteX129" fmla="*/ 87682 w 7753611"/>
              <a:gd name="connsiteY129" fmla="*/ 964504 h 1518420"/>
              <a:gd name="connsiteX130" fmla="*/ 0 w 7753611"/>
              <a:gd name="connsiteY130" fmla="*/ 1027135 h 1518420"/>
              <a:gd name="connsiteX131" fmla="*/ 0 w 7753611"/>
              <a:gd name="connsiteY131" fmla="*/ 1014609 h 151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7753611" h="1518420">
                <a:moveTo>
                  <a:pt x="0" y="1014609"/>
                </a:moveTo>
                <a:cubicBezTo>
                  <a:pt x="8351" y="993732"/>
                  <a:pt x="13135" y="971045"/>
                  <a:pt x="25052" y="951978"/>
                </a:cubicBezTo>
                <a:cubicBezTo>
                  <a:pt x="34441" y="936956"/>
                  <a:pt x="51289" y="928009"/>
                  <a:pt x="62630" y="914400"/>
                </a:cubicBezTo>
                <a:cubicBezTo>
                  <a:pt x="72268" y="902835"/>
                  <a:pt x="78044" y="888387"/>
                  <a:pt x="87682" y="876822"/>
                </a:cubicBezTo>
                <a:cubicBezTo>
                  <a:pt x="99023" y="863213"/>
                  <a:pt x="113919" y="852853"/>
                  <a:pt x="125260" y="839244"/>
                </a:cubicBezTo>
                <a:cubicBezTo>
                  <a:pt x="134898" y="827679"/>
                  <a:pt x="140674" y="813231"/>
                  <a:pt x="150312" y="801666"/>
                </a:cubicBezTo>
                <a:cubicBezTo>
                  <a:pt x="161653" y="788057"/>
                  <a:pt x="176549" y="777697"/>
                  <a:pt x="187890" y="764088"/>
                </a:cubicBezTo>
                <a:cubicBezTo>
                  <a:pt x="197528" y="752523"/>
                  <a:pt x="202297" y="737155"/>
                  <a:pt x="212942" y="726510"/>
                </a:cubicBezTo>
                <a:cubicBezTo>
                  <a:pt x="237224" y="702228"/>
                  <a:pt x="257535" y="699120"/>
                  <a:pt x="288098" y="688932"/>
                </a:cubicBezTo>
                <a:cubicBezTo>
                  <a:pt x="300624" y="676406"/>
                  <a:pt x="311693" y="662230"/>
                  <a:pt x="325676" y="651354"/>
                </a:cubicBezTo>
                <a:cubicBezTo>
                  <a:pt x="349443" y="632869"/>
                  <a:pt x="375781" y="617951"/>
                  <a:pt x="400833" y="601250"/>
                </a:cubicBezTo>
                <a:lnTo>
                  <a:pt x="438411" y="576198"/>
                </a:lnTo>
                <a:cubicBezTo>
                  <a:pt x="450937" y="567847"/>
                  <a:pt x="465344" y="561791"/>
                  <a:pt x="475989" y="551146"/>
                </a:cubicBezTo>
                <a:cubicBezTo>
                  <a:pt x="484340" y="542795"/>
                  <a:pt x="490914" y="532169"/>
                  <a:pt x="501041" y="526093"/>
                </a:cubicBezTo>
                <a:cubicBezTo>
                  <a:pt x="512363" y="519300"/>
                  <a:pt x="527077" y="519979"/>
                  <a:pt x="538619" y="513567"/>
                </a:cubicBezTo>
                <a:cubicBezTo>
                  <a:pt x="564939" y="498945"/>
                  <a:pt x="585211" y="472984"/>
                  <a:pt x="613775" y="463463"/>
                </a:cubicBezTo>
                <a:lnTo>
                  <a:pt x="876822" y="375781"/>
                </a:lnTo>
                <a:lnTo>
                  <a:pt x="951978" y="350729"/>
                </a:lnTo>
                <a:cubicBezTo>
                  <a:pt x="964504" y="346554"/>
                  <a:pt x="976747" y="341405"/>
                  <a:pt x="989556" y="338203"/>
                </a:cubicBezTo>
                <a:cubicBezTo>
                  <a:pt x="1006257" y="334028"/>
                  <a:pt x="1022779" y="329053"/>
                  <a:pt x="1039660" y="325677"/>
                </a:cubicBezTo>
                <a:cubicBezTo>
                  <a:pt x="1064564" y="320696"/>
                  <a:pt x="1090023" y="318661"/>
                  <a:pt x="1114816" y="313151"/>
                </a:cubicBezTo>
                <a:cubicBezTo>
                  <a:pt x="1127705" y="310287"/>
                  <a:pt x="1139529" y="303594"/>
                  <a:pt x="1152394" y="300625"/>
                </a:cubicBezTo>
                <a:cubicBezTo>
                  <a:pt x="1193884" y="291050"/>
                  <a:pt x="1237260" y="289038"/>
                  <a:pt x="1277655" y="275573"/>
                </a:cubicBezTo>
                <a:cubicBezTo>
                  <a:pt x="1307439" y="265645"/>
                  <a:pt x="1333880" y="255764"/>
                  <a:pt x="1365337" y="250521"/>
                </a:cubicBezTo>
                <a:cubicBezTo>
                  <a:pt x="1398542" y="244987"/>
                  <a:pt x="1432221" y="242756"/>
                  <a:pt x="1465545" y="237995"/>
                </a:cubicBezTo>
                <a:cubicBezTo>
                  <a:pt x="1490687" y="234403"/>
                  <a:pt x="1515908" y="230979"/>
                  <a:pt x="1540701" y="225469"/>
                </a:cubicBezTo>
                <a:cubicBezTo>
                  <a:pt x="1553590" y="222605"/>
                  <a:pt x="1565208" y="214810"/>
                  <a:pt x="1578279" y="212943"/>
                </a:cubicBezTo>
                <a:cubicBezTo>
                  <a:pt x="1623934" y="206421"/>
                  <a:pt x="1670136" y="204592"/>
                  <a:pt x="1716065" y="200417"/>
                </a:cubicBezTo>
                <a:cubicBezTo>
                  <a:pt x="1749468" y="192066"/>
                  <a:pt x="1783610" y="186253"/>
                  <a:pt x="1816274" y="175365"/>
                </a:cubicBezTo>
                <a:cubicBezTo>
                  <a:pt x="1828800" y="171190"/>
                  <a:pt x="1842042" y="168744"/>
                  <a:pt x="1853852" y="162839"/>
                </a:cubicBezTo>
                <a:cubicBezTo>
                  <a:pt x="1867317" y="156106"/>
                  <a:pt x="1877673" y="143901"/>
                  <a:pt x="1891430" y="137787"/>
                </a:cubicBezTo>
                <a:cubicBezTo>
                  <a:pt x="1915561" y="127062"/>
                  <a:pt x="1941534" y="121086"/>
                  <a:pt x="1966586" y="112735"/>
                </a:cubicBezTo>
                <a:cubicBezTo>
                  <a:pt x="1985915" y="106292"/>
                  <a:pt x="2036442" y="88382"/>
                  <a:pt x="2054268" y="87683"/>
                </a:cubicBezTo>
                <a:cubicBezTo>
                  <a:pt x="2250403" y="79991"/>
                  <a:pt x="2446751" y="79332"/>
                  <a:pt x="2642992" y="75156"/>
                </a:cubicBezTo>
                <a:cubicBezTo>
                  <a:pt x="2713973" y="70981"/>
                  <a:pt x="2785184" y="69705"/>
                  <a:pt x="2855934" y="62630"/>
                </a:cubicBezTo>
                <a:cubicBezTo>
                  <a:pt x="2869072" y="61316"/>
                  <a:pt x="2880441" y="51971"/>
                  <a:pt x="2893512" y="50104"/>
                </a:cubicBezTo>
                <a:cubicBezTo>
                  <a:pt x="2939167" y="43582"/>
                  <a:pt x="2985276" y="40547"/>
                  <a:pt x="3031298" y="37578"/>
                </a:cubicBezTo>
                <a:cubicBezTo>
                  <a:pt x="3114736" y="32195"/>
                  <a:pt x="3198381" y="30435"/>
                  <a:pt x="3281819" y="25052"/>
                </a:cubicBezTo>
                <a:cubicBezTo>
                  <a:pt x="3378375" y="18823"/>
                  <a:pt x="3428408" y="11426"/>
                  <a:pt x="3519813" y="0"/>
                </a:cubicBezTo>
                <a:lnTo>
                  <a:pt x="4997885" y="12526"/>
                </a:lnTo>
                <a:cubicBezTo>
                  <a:pt x="5467590" y="18434"/>
                  <a:pt x="5368439" y="13134"/>
                  <a:pt x="5661764" y="37578"/>
                </a:cubicBezTo>
                <a:cubicBezTo>
                  <a:pt x="5894734" y="115235"/>
                  <a:pt x="5666633" y="43332"/>
                  <a:pt x="6313118" y="62630"/>
                </a:cubicBezTo>
                <a:cubicBezTo>
                  <a:pt x="6388356" y="64876"/>
                  <a:pt x="6463430" y="70981"/>
                  <a:pt x="6538586" y="75156"/>
                </a:cubicBezTo>
                <a:cubicBezTo>
                  <a:pt x="6642866" y="101228"/>
                  <a:pt x="6539762" y="69482"/>
                  <a:pt x="6626268" y="112735"/>
                </a:cubicBezTo>
                <a:cubicBezTo>
                  <a:pt x="6638078" y="118640"/>
                  <a:pt x="6651710" y="120060"/>
                  <a:pt x="6663846" y="125261"/>
                </a:cubicBezTo>
                <a:cubicBezTo>
                  <a:pt x="6681009" y="132617"/>
                  <a:pt x="6697738" y="141049"/>
                  <a:pt x="6713950" y="150313"/>
                </a:cubicBezTo>
                <a:cubicBezTo>
                  <a:pt x="6781939" y="189164"/>
                  <a:pt x="6720209" y="164926"/>
                  <a:pt x="6789107" y="187891"/>
                </a:cubicBezTo>
                <a:cubicBezTo>
                  <a:pt x="6826846" y="213051"/>
                  <a:pt x="6832291" y="218924"/>
                  <a:pt x="6876789" y="237995"/>
                </a:cubicBezTo>
                <a:cubicBezTo>
                  <a:pt x="6923313" y="257934"/>
                  <a:pt x="6909465" y="240173"/>
                  <a:pt x="6951945" y="275573"/>
                </a:cubicBezTo>
                <a:cubicBezTo>
                  <a:pt x="6965554" y="286914"/>
                  <a:pt x="6975914" y="301810"/>
                  <a:pt x="6989523" y="313151"/>
                </a:cubicBezTo>
                <a:cubicBezTo>
                  <a:pt x="7001088" y="322789"/>
                  <a:pt x="7015536" y="328565"/>
                  <a:pt x="7027101" y="338203"/>
                </a:cubicBezTo>
                <a:cubicBezTo>
                  <a:pt x="7040710" y="349544"/>
                  <a:pt x="7050696" y="364905"/>
                  <a:pt x="7064679" y="375781"/>
                </a:cubicBezTo>
                <a:cubicBezTo>
                  <a:pt x="7088445" y="394266"/>
                  <a:pt x="7114783" y="409184"/>
                  <a:pt x="7139835" y="425885"/>
                </a:cubicBezTo>
                <a:lnTo>
                  <a:pt x="7214992" y="475989"/>
                </a:lnTo>
                <a:cubicBezTo>
                  <a:pt x="7227518" y="484340"/>
                  <a:pt x="7241925" y="490396"/>
                  <a:pt x="7252570" y="501041"/>
                </a:cubicBezTo>
                <a:cubicBezTo>
                  <a:pt x="7265096" y="513567"/>
                  <a:pt x="7275409" y="528794"/>
                  <a:pt x="7290148" y="538620"/>
                </a:cubicBezTo>
                <a:cubicBezTo>
                  <a:pt x="7301134" y="545944"/>
                  <a:pt x="7315200" y="546971"/>
                  <a:pt x="7327726" y="551146"/>
                </a:cubicBezTo>
                <a:cubicBezTo>
                  <a:pt x="7358477" y="597272"/>
                  <a:pt x="7345092" y="590660"/>
                  <a:pt x="7402882" y="613776"/>
                </a:cubicBezTo>
                <a:cubicBezTo>
                  <a:pt x="7427400" y="623583"/>
                  <a:pt x="7478038" y="638828"/>
                  <a:pt x="7478038" y="638828"/>
                </a:cubicBezTo>
                <a:cubicBezTo>
                  <a:pt x="7497865" y="668568"/>
                  <a:pt x="7517363" y="699320"/>
                  <a:pt x="7540668" y="726510"/>
                </a:cubicBezTo>
                <a:cubicBezTo>
                  <a:pt x="7552196" y="739960"/>
                  <a:pt x="7565720" y="751562"/>
                  <a:pt x="7578246" y="764088"/>
                </a:cubicBezTo>
                <a:cubicBezTo>
                  <a:pt x="7591204" y="802963"/>
                  <a:pt x="7592606" y="813074"/>
                  <a:pt x="7615824" y="851770"/>
                </a:cubicBezTo>
                <a:cubicBezTo>
                  <a:pt x="7631315" y="877588"/>
                  <a:pt x="7665928" y="926926"/>
                  <a:pt x="7665928" y="926926"/>
                </a:cubicBezTo>
                <a:cubicBezTo>
                  <a:pt x="7680919" y="986887"/>
                  <a:pt x="7684076" y="992206"/>
                  <a:pt x="7690981" y="1064713"/>
                </a:cubicBezTo>
                <a:cubicBezTo>
                  <a:pt x="7696537" y="1123053"/>
                  <a:pt x="7694814" y="1182122"/>
                  <a:pt x="7703507" y="1240077"/>
                </a:cubicBezTo>
                <a:cubicBezTo>
                  <a:pt x="7707424" y="1266192"/>
                  <a:pt x="7720208" y="1290181"/>
                  <a:pt x="7728559" y="1315233"/>
                </a:cubicBezTo>
                <a:cubicBezTo>
                  <a:pt x="7747818" y="1373009"/>
                  <a:pt x="7738496" y="1339864"/>
                  <a:pt x="7753611" y="1415441"/>
                </a:cubicBezTo>
                <a:cubicBezTo>
                  <a:pt x="7749436" y="1448844"/>
                  <a:pt x="7758404" y="1486784"/>
                  <a:pt x="7741085" y="1515650"/>
                </a:cubicBezTo>
                <a:cubicBezTo>
                  <a:pt x="7733340" y="1528559"/>
                  <a:pt x="7717980" y="1493000"/>
                  <a:pt x="7716033" y="1478072"/>
                </a:cubicBezTo>
                <a:cubicBezTo>
                  <a:pt x="7705219" y="1395163"/>
                  <a:pt x="7713091" y="1310611"/>
                  <a:pt x="7703507" y="1227551"/>
                </a:cubicBezTo>
                <a:cubicBezTo>
                  <a:pt x="7700480" y="1201318"/>
                  <a:pt x="7697128" y="1171067"/>
                  <a:pt x="7678455" y="1152395"/>
                </a:cubicBezTo>
                <a:lnTo>
                  <a:pt x="7653402" y="1127343"/>
                </a:lnTo>
                <a:cubicBezTo>
                  <a:pt x="7645051" y="1102291"/>
                  <a:pt x="7647023" y="1070860"/>
                  <a:pt x="7628350" y="1052187"/>
                </a:cubicBezTo>
                <a:lnTo>
                  <a:pt x="7565720" y="989556"/>
                </a:lnTo>
                <a:cubicBezTo>
                  <a:pt x="7541861" y="917979"/>
                  <a:pt x="7572878" y="977626"/>
                  <a:pt x="7515616" y="939452"/>
                </a:cubicBezTo>
                <a:cubicBezTo>
                  <a:pt x="7500877" y="929626"/>
                  <a:pt x="7492777" y="911700"/>
                  <a:pt x="7478038" y="901874"/>
                </a:cubicBezTo>
                <a:cubicBezTo>
                  <a:pt x="7467052" y="894550"/>
                  <a:pt x="7452002" y="895760"/>
                  <a:pt x="7440460" y="889348"/>
                </a:cubicBezTo>
                <a:cubicBezTo>
                  <a:pt x="7414140" y="874726"/>
                  <a:pt x="7390356" y="855945"/>
                  <a:pt x="7365304" y="839244"/>
                </a:cubicBezTo>
                <a:lnTo>
                  <a:pt x="7327726" y="814192"/>
                </a:lnTo>
                <a:cubicBezTo>
                  <a:pt x="7315200" y="805841"/>
                  <a:pt x="7304753" y="792791"/>
                  <a:pt x="7290148" y="789140"/>
                </a:cubicBezTo>
                <a:cubicBezTo>
                  <a:pt x="7273447" y="784965"/>
                  <a:pt x="7256533" y="781561"/>
                  <a:pt x="7240044" y="776614"/>
                </a:cubicBezTo>
                <a:cubicBezTo>
                  <a:pt x="7214750" y="769026"/>
                  <a:pt x="7164887" y="751562"/>
                  <a:pt x="7164887" y="751562"/>
                </a:cubicBezTo>
                <a:lnTo>
                  <a:pt x="6563638" y="764088"/>
                </a:lnTo>
                <a:cubicBezTo>
                  <a:pt x="6550445" y="764605"/>
                  <a:pt x="6538756" y="772987"/>
                  <a:pt x="6526060" y="776614"/>
                </a:cubicBezTo>
                <a:cubicBezTo>
                  <a:pt x="6509507" y="781343"/>
                  <a:pt x="6492445" y="784193"/>
                  <a:pt x="6475956" y="789140"/>
                </a:cubicBezTo>
                <a:lnTo>
                  <a:pt x="6363222" y="826718"/>
                </a:lnTo>
                <a:lnTo>
                  <a:pt x="6325644" y="839244"/>
                </a:lnTo>
                <a:lnTo>
                  <a:pt x="6288065" y="851770"/>
                </a:lnTo>
                <a:cubicBezTo>
                  <a:pt x="6275539" y="860121"/>
                  <a:pt x="6264244" y="870708"/>
                  <a:pt x="6250487" y="876822"/>
                </a:cubicBezTo>
                <a:cubicBezTo>
                  <a:pt x="6224343" y="888441"/>
                  <a:pt x="6158351" y="907775"/>
                  <a:pt x="6125227" y="914400"/>
                </a:cubicBezTo>
                <a:cubicBezTo>
                  <a:pt x="6100323" y="919381"/>
                  <a:pt x="6074864" y="921416"/>
                  <a:pt x="6050071" y="926926"/>
                </a:cubicBezTo>
                <a:cubicBezTo>
                  <a:pt x="6037182" y="929790"/>
                  <a:pt x="6025693" y="939152"/>
                  <a:pt x="6012493" y="939452"/>
                </a:cubicBezTo>
                <a:cubicBezTo>
                  <a:pt x="5657656" y="947516"/>
                  <a:pt x="5302685" y="947803"/>
                  <a:pt x="4947781" y="951978"/>
                </a:cubicBezTo>
                <a:lnTo>
                  <a:pt x="4772416" y="964504"/>
                </a:lnTo>
                <a:cubicBezTo>
                  <a:pt x="4420691" y="996479"/>
                  <a:pt x="4967326" y="955925"/>
                  <a:pt x="4546948" y="989556"/>
                </a:cubicBezTo>
                <a:cubicBezTo>
                  <a:pt x="4484379" y="994562"/>
                  <a:pt x="4421626" y="997077"/>
                  <a:pt x="4359057" y="1002083"/>
                </a:cubicBezTo>
                <a:cubicBezTo>
                  <a:pt x="4152266" y="1018627"/>
                  <a:pt x="4313360" y="1012304"/>
                  <a:pt x="4083485" y="1027135"/>
                </a:cubicBezTo>
                <a:cubicBezTo>
                  <a:pt x="4004208" y="1032250"/>
                  <a:pt x="3924809" y="1035254"/>
                  <a:pt x="3845490" y="1039661"/>
                </a:cubicBezTo>
                <a:lnTo>
                  <a:pt x="3457183" y="1064713"/>
                </a:lnTo>
                <a:lnTo>
                  <a:pt x="2229633" y="1052187"/>
                </a:lnTo>
                <a:cubicBezTo>
                  <a:pt x="2208347" y="1051774"/>
                  <a:pt x="2187949" y="1043470"/>
                  <a:pt x="2167002" y="1039661"/>
                </a:cubicBezTo>
                <a:cubicBezTo>
                  <a:pt x="1914241" y="993705"/>
                  <a:pt x="2201502" y="1051418"/>
                  <a:pt x="2054268" y="1014609"/>
                </a:cubicBezTo>
                <a:cubicBezTo>
                  <a:pt x="2033614" y="1009445"/>
                  <a:pt x="2012178" y="1007685"/>
                  <a:pt x="1991638" y="1002083"/>
                </a:cubicBezTo>
                <a:cubicBezTo>
                  <a:pt x="1966161" y="995135"/>
                  <a:pt x="1941534" y="985381"/>
                  <a:pt x="1916482" y="977030"/>
                </a:cubicBezTo>
                <a:lnTo>
                  <a:pt x="1878904" y="964504"/>
                </a:lnTo>
                <a:lnTo>
                  <a:pt x="1841326" y="951978"/>
                </a:lnTo>
                <a:cubicBezTo>
                  <a:pt x="1828800" y="947803"/>
                  <a:pt x="1815558" y="945357"/>
                  <a:pt x="1803748" y="939452"/>
                </a:cubicBezTo>
                <a:cubicBezTo>
                  <a:pt x="1787047" y="931101"/>
                  <a:pt x="1768839" y="925253"/>
                  <a:pt x="1753644" y="914400"/>
                </a:cubicBezTo>
                <a:cubicBezTo>
                  <a:pt x="1739229" y="904104"/>
                  <a:pt x="1731550" y="885425"/>
                  <a:pt x="1716065" y="876822"/>
                </a:cubicBezTo>
                <a:cubicBezTo>
                  <a:pt x="1692981" y="863998"/>
                  <a:pt x="1662881" y="866418"/>
                  <a:pt x="1640909" y="851770"/>
                </a:cubicBezTo>
                <a:cubicBezTo>
                  <a:pt x="1533216" y="779974"/>
                  <a:pt x="1669473" y="866052"/>
                  <a:pt x="1565753" y="814192"/>
                </a:cubicBezTo>
                <a:cubicBezTo>
                  <a:pt x="1552288" y="807459"/>
                  <a:pt x="1541932" y="795254"/>
                  <a:pt x="1528175" y="789140"/>
                </a:cubicBezTo>
                <a:cubicBezTo>
                  <a:pt x="1504044" y="778415"/>
                  <a:pt x="1478071" y="772439"/>
                  <a:pt x="1453019" y="764088"/>
                </a:cubicBezTo>
                <a:lnTo>
                  <a:pt x="1415441" y="751562"/>
                </a:lnTo>
                <a:cubicBezTo>
                  <a:pt x="1402915" y="747387"/>
                  <a:pt x="1390810" y="741625"/>
                  <a:pt x="1377863" y="739036"/>
                </a:cubicBezTo>
                <a:cubicBezTo>
                  <a:pt x="1342108" y="731885"/>
                  <a:pt x="1300505" y="724597"/>
                  <a:pt x="1265128" y="713984"/>
                </a:cubicBezTo>
                <a:cubicBezTo>
                  <a:pt x="1227188" y="702602"/>
                  <a:pt x="1189972" y="688932"/>
                  <a:pt x="1152394" y="676406"/>
                </a:cubicBezTo>
                <a:cubicBezTo>
                  <a:pt x="1139868" y="672231"/>
                  <a:pt x="1127625" y="667082"/>
                  <a:pt x="1114816" y="663880"/>
                </a:cubicBezTo>
                <a:cubicBezTo>
                  <a:pt x="1098115" y="659705"/>
                  <a:pt x="1081265" y="656083"/>
                  <a:pt x="1064712" y="651354"/>
                </a:cubicBezTo>
                <a:cubicBezTo>
                  <a:pt x="1052016" y="647727"/>
                  <a:pt x="1039943" y="642030"/>
                  <a:pt x="1027134" y="638828"/>
                </a:cubicBezTo>
                <a:cubicBezTo>
                  <a:pt x="1006480" y="633664"/>
                  <a:pt x="985381" y="630477"/>
                  <a:pt x="964504" y="626302"/>
                </a:cubicBezTo>
                <a:cubicBezTo>
                  <a:pt x="793315" y="630477"/>
                  <a:pt x="621829" y="627920"/>
                  <a:pt x="450937" y="638828"/>
                </a:cubicBezTo>
                <a:cubicBezTo>
                  <a:pt x="424584" y="640510"/>
                  <a:pt x="375781" y="663880"/>
                  <a:pt x="375781" y="663880"/>
                </a:cubicBezTo>
                <a:cubicBezTo>
                  <a:pt x="367430" y="672231"/>
                  <a:pt x="360176" y="681846"/>
                  <a:pt x="350728" y="688932"/>
                </a:cubicBezTo>
                <a:cubicBezTo>
                  <a:pt x="326641" y="706997"/>
                  <a:pt x="275572" y="739036"/>
                  <a:pt x="275572" y="739036"/>
                </a:cubicBezTo>
                <a:cubicBezTo>
                  <a:pt x="271397" y="751562"/>
                  <a:pt x="271294" y="766304"/>
                  <a:pt x="263046" y="776614"/>
                </a:cubicBezTo>
                <a:cubicBezTo>
                  <a:pt x="253642" y="788369"/>
                  <a:pt x="237033" y="792028"/>
                  <a:pt x="225468" y="801666"/>
                </a:cubicBezTo>
                <a:cubicBezTo>
                  <a:pt x="211859" y="813007"/>
                  <a:pt x="200416" y="826718"/>
                  <a:pt x="187890" y="839244"/>
                </a:cubicBezTo>
                <a:cubicBezTo>
                  <a:pt x="156406" y="933697"/>
                  <a:pt x="202538" y="820934"/>
                  <a:pt x="137786" y="901874"/>
                </a:cubicBezTo>
                <a:cubicBezTo>
                  <a:pt x="68640" y="988307"/>
                  <a:pt x="195375" y="892708"/>
                  <a:pt x="87682" y="964504"/>
                </a:cubicBezTo>
                <a:cubicBezTo>
                  <a:pt x="70475" y="990315"/>
                  <a:pt x="48504" y="1075639"/>
                  <a:pt x="0" y="1027135"/>
                </a:cubicBezTo>
                <a:lnTo>
                  <a:pt x="0" y="1014609"/>
                </a:lnTo>
                <a:close/>
              </a:path>
            </a:pathLst>
          </a:cu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5" name="Group 14"/>
          <p:cNvGrpSpPr/>
          <p:nvPr/>
        </p:nvGrpSpPr>
        <p:grpSpPr>
          <a:xfrm rot="1172745">
            <a:off x="693135" y="4589289"/>
            <a:ext cx="504056" cy="144016"/>
            <a:chOff x="2555776" y="1052736"/>
            <a:chExt cx="2160240" cy="504056"/>
          </a:xfrm>
        </p:grpSpPr>
        <p:sp>
          <p:nvSpPr>
            <p:cNvPr id="10" name="Oval 9"/>
            <p:cNvSpPr/>
            <p:nvPr/>
          </p:nvSpPr>
          <p:spPr>
            <a:xfrm>
              <a:off x="2555776" y="1052736"/>
              <a:ext cx="2160240" cy="504056"/>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p:cNvSpPr/>
            <p:nvPr/>
          </p:nvSpPr>
          <p:spPr>
            <a:xfrm>
              <a:off x="3923928" y="1124744"/>
              <a:ext cx="432048" cy="360040"/>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Diamond 13"/>
            <p:cNvSpPr/>
            <p:nvPr/>
          </p:nvSpPr>
          <p:spPr>
            <a:xfrm>
              <a:off x="2915816" y="1124744"/>
              <a:ext cx="792088" cy="36004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6" name="Group 25"/>
          <p:cNvGrpSpPr/>
          <p:nvPr/>
        </p:nvGrpSpPr>
        <p:grpSpPr>
          <a:xfrm rot="1735370">
            <a:off x="542942" y="3973956"/>
            <a:ext cx="504056" cy="144016"/>
            <a:chOff x="2555776" y="1052736"/>
            <a:chExt cx="2160240" cy="504056"/>
          </a:xfrm>
        </p:grpSpPr>
        <p:sp>
          <p:nvSpPr>
            <p:cNvPr id="27" name="Oval 26"/>
            <p:cNvSpPr/>
            <p:nvPr/>
          </p:nvSpPr>
          <p:spPr>
            <a:xfrm>
              <a:off x="2555776" y="1052736"/>
              <a:ext cx="2160240" cy="504056"/>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Oval 27"/>
            <p:cNvSpPr/>
            <p:nvPr/>
          </p:nvSpPr>
          <p:spPr>
            <a:xfrm>
              <a:off x="3923928" y="1124744"/>
              <a:ext cx="432048" cy="360040"/>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Diamond 28"/>
            <p:cNvSpPr/>
            <p:nvPr/>
          </p:nvSpPr>
          <p:spPr>
            <a:xfrm>
              <a:off x="2915816" y="1124744"/>
              <a:ext cx="792088" cy="36004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4" name="Group 33"/>
          <p:cNvGrpSpPr/>
          <p:nvPr/>
        </p:nvGrpSpPr>
        <p:grpSpPr>
          <a:xfrm rot="1510911">
            <a:off x="546239" y="4249473"/>
            <a:ext cx="504056" cy="144016"/>
            <a:chOff x="2555776" y="1052736"/>
            <a:chExt cx="2160240" cy="504056"/>
          </a:xfrm>
        </p:grpSpPr>
        <p:sp>
          <p:nvSpPr>
            <p:cNvPr id="35" name="Oval 34"/>
            <p:cNvSpPr/>
            <p:nvPr/>
          </p:nvSpPr>
          <p:spPr>
            <a:xfrm>
              <a:off x="2555776" y="1052736"/>
              <a:ext cx="2160240" cy="504056"/>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Oval 35"/>
            <p:cNvSpPr/>
            <p:nvPr/>
          </p:nvSpPr>
          <p:spPr>
            <a:xfrm>
              <a:off x="3923928" y="1124744"/>
              <a:ext cx="432048" cy="360040"/>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Diamond 36"/>
            <p:cNvSpPr/>
            <p:nvPr/>
          </p:nvSpPr>
          <p:spPr>
            <a:xfrm>
              <a:off x="2915816" y="1124744"/>
              <a:ext cx="792088" cy="36004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8" name="Group 37"/>
          <p:cNvGrpSpPr/>
          <p:nvPr/>
        </p:nvGrpSpPr>
        <p:grpSpPr>
          <a:xfrm rot="1532254">
            <a:off x="906012" y="4466719"/>
            <a:ext cx="504056" cy="144016"/>
            <a:chOff x="2555776" y="1052736"/>
            <a:chExt cx="2160240" cy="504056"/>
          </a:xfrm>
        </p:grpSpPr>
        <p:sp>
          <p:nvSpPr>
            <p:cNvPr id="39" name="Oval 38"/>
            <p:cNvSpPr/>
            <p:nvPr/>
          </p:nvSpPr>
          <p:spPr>
            <a:xfrm>
              <a:off x="2555776" y="1052736"/>
              <a:ext cx="2160240" cy="504056"/>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Oval 39"/>
            <p:cNvSpPr/>
            <p:nvPr/>
          </p:nvSpPr>
          <p:spPr>
            <a:xfrm>
              <a:off x="3923928" y="1124744"/>
              <a:ext cx="432048" cy="360040"/>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Diamond 40"/>
            <p:cNvSpPr/>
            <p:nvPr/>
          </p:nvSpPr>
          <p:spPr>
            <a:xfrm>
              <a:off x="2915816" y="1124744"/>
              <a:ext cx="792088" cy="36004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42" name="Oval 41"/>
          <p:cNvSpPr/>
          <p:nvPr/>
        </p:nvSpPr>
        <p:spPr>
          <a:xfrm>
            <a:off x="2699792" y="3573016"/>
            <a:ext cx="100811" cy="1028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Oval 42"/>
          <p:cNvSpPr/>
          <p:nvPr/>
        </p:nvSpPr>
        <p:spPr>
          <a:xfrm>
            <a:off x="3347864" y="3356992"/>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Oval 43"/>
          <p:cNvSpPr/>
          <p:nvPr/>
        </p:nvSpPr>
        <p:spPr>
          <a:xfrm>
            <a:off x="3131840" y="3068960"/>
            <a:ext cx="100811" cy="1028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Oval 44"/>
          <p:cNvSpPr/>
          <p:nvPr/>
        </p:nvSpPr>
        <p:spPr>
          <a:xfrm>
            <a:off x="3923928" y="3068960"/>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Oval 45"/>
          <p:cNvSpPr/>
          <p:nvPr/>
        </p:nvSpPr>
        <p:spPr>
          <a:xfrm>
            <a:off x="3419872" y="3645024"/>
            <a:ext cx="100811" cy="1028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Oval 47"/>
          <p:cNvSpPr/>
          <p:nvPr/>
        </p:nvSpPr>
        <p:spPr>
          <a:xfrm>
            <a:off x="3923928" y="3356992"/>
            <a:ext cx="100811" cy="1028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Oval 48"/>
          <p:cNvSpPr/>
          <p:nvPr/>
        </p:nvSpPr>
        <p:spPr>
          <a:xfrm>
            <a:off x="3995936" y="3645024"/>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Oval 49"/>
          <p:cNvSpPr/>
          <p:nvPr/>
        </p:nvSpPr>
        <p:spPr>
          <a:xfrm>
            <a:off x="2915816" y="3356992"/>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Oval 50"/>
          <p:cNvSpPr/>
          <p:nvPr/>
        </p:nvSpPr>
        <p:spPr>
          <a:xfrm>
            <a:off x="2051720" y="3284984"/>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Oval 51"/>
          <p:cNvSpPr/>
          <p:nvPr/>
        </p:nvSpPr>
        <p:spPr>
          <a:xfrm>
            <a:off x="2339752" y="3501008"/>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Isosceles Triangle 15"/>
          <p:cNvSpPr/>
          <p:nvPr/>
        </p:nvSpPr>
        <p:spPr>
          <a:xfrm>
            <a:off x="2843808" y="285293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4" name="Isosceles Triangle 53"/>
          <p:cNvSpPr/>
          <p:nvPr/>
        </p:nvSpPr>
        <p:spPr>
          <a:xfrm>
            <a:off x="3275856" y="285293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5" name="Isosceles Triangle 54"/>
          <p:cNvSpPr/>
          <p:nvPr/>
        </p:nvSpPr>
        <p:spPr>
          <a:xfrm>
            <a:off x="3779912" y="2780928"/>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6" name="Isosceles Triangle 55"/>
          <p:cNvSpPr/>
          <p:nvPr/>
        </p:nvSpPr>
        <p:spPr>
          <a:xfrm>
            <a:off x="4139952" y="2780928"/>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7" name="Isosceles Triangle 56"/>
          <p:cNvSpPr/>
          <p:nvPr/>
        </p:nvSpPr>
        <p:spPr>
          <a:xfrm flipV="1">
            <a:off x="2987824" y="393305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Isosceles Triangle 57"/>
          <p:cNvSpPr/>
          <p:nvPr/>
        </p:nvSpPr>
        <p:spPr>
          <a:xfrm flipV="1">
            <a:off x="3275856" y="393305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9" name="Isosceles Triangle 58"/>
          <p:cNvSpPr/>
          <p:nvPr/>
        </p:nvSpPr>
        <p:spPr>
          <a:xfrm flipV="1">
            <a:off x="3563888" y="393305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0" name="Isosceles Triangle 59"/>
          <p:cNvSpPr/>
          <p:nvPr/>
        </p:nvSpPr>
        <p:spPr>
          <a:xfrm flipV="1">
            <a:off x="3923928" y="393305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1" name="Isosceles Triangle 60"/>
          <p:cNvSpPr/>
          <p:nvPr/>
        </p:nvSpPr>
        <p:spPr>
          <a:xfrm flipV="1">
            <a:off x="4211960" y="393305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Freeform 52"/>
          <p:cNvSpPr/>
          <p:nvPr/>
        </p:nvSpPr>
        <p:spPr>
          <a:xfrm>
            <a:off x="1562053" y="4334005"/>
            <a:ext cx="169098" cy="115822"/>
          </a:xfrm>
          <a:custGeom>
            <a:avLst/>
            <a:gdLst>
              <a:gd name="connsiteX0" fmla="*/ 3700 w 169098"/>
              <a:gd name="connsiteY0" fmla="*/ 12527 h 115822"/>
              <a:gd name="connsiteX1" fmla="*/ 16226 w 169098"/>
              <a:gd name="connsiteY1" fmla="*/ 87683 h 115822"/>
              <a:gd name="connsiteX2" fmla="*/ 141487 w 169098"/>
              <a:gd name="connsiteY2" fmla="*/ 100209 h 115822"/>
              <a:gd name="connsiteX3" fmla="*/ 154013 w 169098"/>
              <a:gd name="connsiteY3" fmla="*/ 25053 h 115822"/>
              <a:gd name="connsiteX4" fmla="*/ 78857 w 169098"/>
              <a:gd name="connsiteY4" fmla="*/ 0 h 115822"/>
              <a:gd name="connsiteX5" fmla="*/ 3700 w 169098"/>
              <a:gd name="connsiteY5" fmla="*/ 12527 h 1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8" h="115822">
                <a:moveTo>
                  <a:pt x="3700" y="12527"/>
                </a:moveTo>
                <a:cubicBezTo>
                  <a:pt x="-6739" y="27141"/>
                  <a:pt x="7308" y="63903"/>
                  <a:pt x="16226" y="87683"/>
                </a:cubicBezTo>
                <a:cubicBezTo>
                  <a:pt x="35914" y="140184"/>
                  <a:pt x="112701" y="103807"/>
                  <a:pt x="141487" y="100209"/>
                </a:cubicBezTo>
                <a:cubicBezTo>
                  <a:pt x="153518" y="82163"/>
                  <a:pt x="189144" y="50147"/>
                  <a:pt x="154013" y="25053"/>
                </a:cubicBezTo>
                <a:cubicBezTo>
                  <a:pt x="132525" y="9704"/>
                  <a:pt x="78857" y="0"/>
                  <a:pt x="78857" y="0"/>
                </a:cubicBezTo>
                <a:cubicBezTo>
                  <a:pt x="-5509" y="14062"/>
                  <a:pt x="14139" y="-2087"/>
                  <a:pt x="3700" y="12527"/>
                </a:cubicBezTo>
                <a:close/>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2" name="Freeform 61"/>
          <p:cNvSpPr/>
          <p:nvPr/>
        </p:nvSpPr>
        <p:spPr>
          <a:xfrm>
            <a:off x="1603332" y="4416331"/>
            <a:ext cx="100233" cy="164797"/>
          </a:xfrm>
          <a:custGeom>
            <a:avLst/>
            <a:gdLst>
              <a:gd name="connsiteX0" fmla="*/ 0 w 100233"/>
              <a:gd name="connsiteY0" fmla="*/ 26712 h 164797"/>
              <a:gd name="connsiteX1" fmla="*/ 25052 w 100233"/>
              <a:gd name="connsiteY1" fmla="*/ 126920 h 164797"/>
              <a:gd name="connsiteX2" fmla="*/ 50104 w 100233"/>
              <a:gd name="connsiteY2" fmla="*/ 164498 h 164797"/>
              <a:gd name="connsiteX3" fmla="*/ 87682 w 100233"/>
              <a:gd name="connsiteY3" fmla="*/ 139446 h 164797"/>
              <a:gd name="connsiteX4" fmla="*/ 87682 w 100233"/>
              <a:gd name="connsiteY4" fmla="*/ 1660 h 164797"/>
              <a:gd name="connsiteX5" fmla="*/ 75156 w 100233"/>
              <a:gd name="connsiteY5" fmla="*/ 1660 h 16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33" h="164797">
                <a:moveTo>
                  <a:pt x="0" y="26712"/>
                </a:moveTo>
                <a:cubicBezTo>
                  <a:pt x="8351" y="60115"/>
                  <a:pt x="13286" y="94562"/>
                  <a:pt x="25052" y="126920"/>
                </a:cubicBezTo>
                <a:cubicBezTo>
                  <a:pt x="30197" y="141068"/>
                  <a:pt x="35342" y="161546"/>
                  <a:pt x="50104" y="164498"/>
                </a:cubicBezTo>
                <a:cubicBezTo>
                  <a:pt x="64866" y="167450"/>
                  <a:pt x="75156" y="147797"/>
                  <a:pt x="87682" y="139446"/>
                </a:cubicBezTo>
                <a:cubicBezTo>
                  <a:pt x="95140" y="87241"/>
                  <a:pt x="111743" y="49783"/>
                  <a:pt x="87682" y="1660"/>
                </a:cubicBezTo>
                <a:cubicBezTo>
                  <a:pt x="85815" y="-2075"/>
                  <a:pt x="79331" y="1660"/>
                  <a:pt x="75156" y="1660"/>
                </a:cubicBezTo>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7" name="Freeform 66"/>
          <p:cNvSpPr/>
          <p:nvPr/>
        </p:nvSpPr>
        <p:spPr>
          <a:xfrm>
            <a:off x="2051720" y="4509120"/>
            <a:ext cx="169098" cy="115822"/>
          </a:xfrm>
          <a:custGeom>
            <a:avLst/>
            <a:gdLst>
              <a:gd name="connsiteX0" fmla="*/ 3700 w 169098"/>
              <a:gd name="connsiteY0" fmla="*/ 12527 h 115822"/>
              <a:gd name="connsiteX1" fmla="*/ 16226 w 169098"/>
              <a:gd name="connsiteY1" fmla="*/ 87683 h 115822"/>
              <a:gd name="connsiteX2" fmla="*/ 141487 w 169098"/>
              <a:gd name="connsiteY2" fmla="*/ 100209 h 115822"/>
              <a:gd name="connsiteX3" fmla="*/ 154013 w 169098"/>
              <a:gd name="connsiteY3" fmla="*/ 25053 h 115822"/>
              <a:gd name="connsiteX4" fmla="*/ 78857 w 169098"/>
              <a:gd name="connsiteY4" fmla="*/ 0 h 115822"/>
              <a:gd name="connsiteX5" fmla="*/ 3700 w 169098"/>
              <a:gd name="connsiteY5" fmla="*/ 12527 h 1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8" h="115822">
                <a:moveTo>
                  <a:pt x="3700" y="12527"/>
                </a:moveTo>
                <a:cubicBezTo>
                  <a:pt x="-6739" y="27141"/>
                  <a:pt x="7308" y="63903"/>
                  <a:pt x="16226" y="87683"/>
                </a:cubicBezTo>
                <a:cubicBezTo>
                  <a:pt x="35914" y="140184"/>
                  <a:pt x="112701" y="103807"/>
                  <a:pt x="141487" y="100209"/>
                </a:cubicBezTo>
                <a:cubicBezTo>
                  <a:pt x="153518" y="82163"/>
                  <a:pt x="189144" y="50147"/>
                  <a:pt x="154013" y="25053"/>
                </a:cubicBezTo>
                <a:cubicBezTo>
                  <a:pt x="132525" y="9704"/>
                  <a:pt x="78857" y="0"/>
                  <a:pt x="78857" y="0"/>
                </a:cubicBezTo>
                <a:cubicBezTo>
                  <a:pt x="-5509" y="14062"/>
                  <a:pt x="14139" y="-2087"/>
                  <a:pt x="3700" y="12527"/>
                </a:cubicBezTo>
                <a:close/>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8" name="Freeform 67"/>
          <p:cNvSpPr/>
          <p:nvPr/>
        </p:nvSpPr>
        <p:spPr>
          <a:xfrm>
            <a:off x="2123728" y="4581128"/>
            <a:ext cx="100233" cy="164797"/>
          </a:xfrm>
          <a:custGeom>
            <a:avLst/>
            <a:gdLst>
              <a:gd name="connsiteX0" fmla="*/ 0 w 100233"/>
              <a:gd name="connsiteY0" fmla="*/ 26712 h 164797"/>
              <a:gd name="connsiteX1" fmla="*/ 25052 w 100233"/>
              <a:gd name="connsiteY1" fmla="*/ 126920 h 164797"/>
              <a:gd name="connsiteX2" fmla="*/ 50104 w 100233"/>
              <a:gd name="connsiteY2" fmla="*/ 164498 h 164797"/>
              <a:gd name="connsiteX3" fmla="*/ 87682 w 100233"/>
              <a:gd name="connsiteY3" fmla="*/ 139446 h 164797"/>
              <a:gd name="connsiteX4" fmla="*/ 87682 w 100233"/>
              <a:gd name="connsiteY4" fmla="*/ 1660 h 164797"/>
              <a:gd name="connsiteX5" fmla="*/ 75156 w 100233"/>
              <a:gd name="connsiteY5" fmla="*/ 1660 h 16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33" h="164797">
                <a:moveTo>
                  <a:pt x="0" y="26712"/>
                </a:moveTo>
                <a:cubicBezTo>
                  <a:pt x="8351" y="60115"/>
                  <a:pt x="13286" y="94562"/>
                  <a:pt x="25052" y="126920"/>
                </a:cubicBezTo>
                <a:cubicBezTo>
                  <a:pt x="30197" y="141068"/>
                  <a:pt x="35342" y="161546"/>
                  <a:pt x="50104" y="164498"/>
                </a:cubicBezTo>
                <a:cubicBezTo>
                  <a:pt x="64866" y="167450"/>
                  <a:pt x="75156" y="147797"/>
                  <a:pt x="87682" y="139446"/>
                </a:cubicBezTo>
                <a:cubicBezTo>
                  <a:pt x="95140" y="87241"/>
                  <a:pt x="111743" y="49783"/>
                  <a:pt x="87682" y="1660"/>
                </a:cubicBezTo>
                <a:cubicBezTo>
                  <a:pt x="85815" y="-2075"/>
                  <a:pt x="79331" y="1660"/>
                  <a:pt x="75156" y="1660"/>
                </a:cubicBezTo>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9" name="Freeform 68"/>
          <p:cNvSpPr/>
          <p:nvPr/>
        </p:nvSpPr>
        <p:spPr>
          <a:xfrm>
            <a:off x="2602702" y="4550029"/>
            <a:ext cx="169098" cy="115822"/>
          </a:xfrm>
          <a:custGeom>
            <a:avLst/>
            <a:gdLst>
              <a:gd name="connsiteX0" fmla="*/ 3700 w 169098"/>
              <a:gd name="connsiteY0" fmla="*/ 12527 h 115822"/>
              <a:gd name="connsiteX1" fmla="*/ 16226 w 169098"/>
              <a:gd name="connsiteY1" fmla="*/ 87683 h 115822"/>
              <a:gd name="connsiteX2" fmla="*/ 141487 w 169098"/>
              <a:gd name="connsiteY2" fmla="*/ 100209 h 115822"/>
              <a:gd name="connsiteX3" fmla="*/ 154013 w 169098"/>
              <a:gd name="connsiteY3" fmla="*/ 25053 h 115822"/>
              <a:gd name="connsiteX4" fmla="*/ 78857 w 169098"/>
              <a:gd name="connsiteY4" fmla="*/ 0 h 115822"/>
              <a:gd name="connsiteX5" fmla="*/ 3700 w 169098"/>
              <a:gd name="connsiteY5" fmla="*/ 12527 h 1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8" h="115822">
                <a:moveTo>
                  <a:pt x="3700" y="12527"/>
                </a:moveTo>
                <a:cubicBezTo>
                  <a:pt x="-6739" y="27141"/>
                  <a:pt x="7308" y="63903"/>
                  <a:pt x="16226" y="87683"/>
                </a:cubicBezTo>
                <a:cubicBezTo>
                  <a:pt x="35914" y="140184"/>
                  <a:pt x="112701" y="103807"/>
                  <a:pt x="141487" y="100209"/>
                </a:cubicBezTo>
                <a:cubicBezTo>
                  <a:pt x="153518" y="82163"/>
                  <a:pt x="189144" y="50147"/>
                  <a:pt x="154013" y="25053"/>
                </a:cubicBezTo>
                <a:cubicBezTo>
                  <a:pt x="132525" y="9704"/>
                  <a:pt x="78857" y="0"/>
                  <a:pt x="78857" y="0"/>
                </a:cubicBezTo>
                <a:cubicBezTo>
                  <a:pt x="-5509" y="14062"/>
                  <a:pt x="14139" y="-2087"/>
                  <a:pt x="3700" y="12527"/>
                </a:cubicBezTo>
                <a:close/>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0" name="Freeform 69"/>
          <p:cNvSpPr/>
          <p:nvPr/>
        </p:nvSpPr>
        <p:spPr>
          <a:xfrm>
            <a:off x="2643981" y="4632355"/>
            <a:ext cx="100233" cy="164797"/>
          </a:xfrm>
          <a:custGeom>
            <a:avLst/>
            <a:gdLst>
              <a:gd name="connsiteX0" fmla="*/ 0 w 100233"/>
              <a:gd name="connsiteY0" fmla="*/ 26712 h 164797"/>
              <a:gd name="connsiteX1" fmla="*/ 25052 w 100233"/>
              <a:gd name="connsiteY1" fmla="*/ 126920 h 164797"/>
              <a:gd name="connsiteX2" fmla="*/ 50104 w 100233"/>
              <a:gd name="connsiteY2" fmla="*/ 164498 h 164797"/>
              <a:gd name="connsiteX3" fmla="*/ 87682 w 100233"/>
              <a:gd name="connsiteY3" fmla="*/ 139446 h 164797"/>
              <a:gd name="connsiteX4" fmla="*/ 87682 w 100233"/>
              <a:gd name="connsiteY4" fmla="*/ 1660 h 164797"/>
              <a:gd name="connsiteX5" fmla="*/ 75156 w 100233"/>
              <a:gd name="connsiteY5" fmla="*/ 1660 h 16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33" h="164797">
                <a:moveTo>
                  <a:pt x="0" y="26712"/>
                </a:moveTo>
                <a:cubicBezTo>
                  <a:pt x="8351" y="60115"/>
                  <a:pt x="13286" y="94562"/>
                  <a:pt x="25052" y="126920"/>
                </a:cubicBezTo>
                <a:cubicBezTo>
                  <a:pt x="30197" y="141068"/>
                  <a:pt x="35342" y="161546"/>
                  <a:pt x="50104" y="164498"/>
                </a:cubicBezTo>
                <a:cubicBezTo>
                  <a:pt x="64866" y="167450"/>
                  <a:pt x="75156" y="147797"/>
                  <a:pt x="87682" y="139446"/>
                </a:cubicBezTo>
                <a:cubicBezTo>
                  <a:pt x="95140" y="87241"/>
                  <a:pt x="111743" y="49783"/>
                  <a:pt x="87682" y="1660"/>
                </a:cubicBezTo>
                <a:cubicBezTo>
                  <a:pt x="85815" y="-2075"/>
                  <a:pt x="79331" y="1660"/>
                  <a:pt x="75156" y="1660"/>
                </a:cubicBezTo>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008" name="Oval 43007"/>
          <p:cNvSpPr/>
          <p:nvPr/>
        </p:nvSpPr>
        <p:spPr>
          <a:xfrm>
            <a:off x="827584" y="3356992"/>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2" name="Oval 71"/>
          <p:cNvSpPr/>
          <p:nvPr/>
        </p:nvSpPr>
        <p:spPr>
          <a:xfrm>
            <a:off x="3563888" y="3212976"/>
            <a:ext cx="100811" cy="1028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3" name="Oval 72"/>
          <p:cNvSpPr/>
          <p:nvPr/>
        </p:nvSpPr>
        <p:spPr>
          <a:xfrm>
            <a:off x="2483768" y="3212976"/>
            <a:ext cx="100811" cy="1028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957042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Documents and Settings\rjohns\Desktop\RJ RESEARCH 2000-Present 15 (Sept 7 2013)\Book Chapters and Magazine Articles\Johns and Pureswaran (2013) SBW Can. Forest Industries\SBW def (Cape Breton highlands, 1977, Kettela).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26469" y="797656"/>
            <a:ext cx="7014492" cy="49169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96234" y="5887401"/>
            <a:ext cx="4074962" cy="369332"/>
          </a:xfrm>
          <a:prstGeom prst="rect">
            <a:avLst/>
          </a:prstGeom>
          <a:noFill/>
        </p:spPr>
        <p:txBody>
          <a:bodyPr wrap="none" rtlCol="0">
            <a:spAutoFit/>
          </a:bodyPr>
          <a:lstStyle/>
          <a:p>
            <a:r>
              <a:rPr lang="en-CA" dirty="0" smtClean="0">
                <a:solidFill>
                  <a:schemeClr val="bg1"/>
                </a:solidFill>
              </a:rPr>
              <a:t>Cape Breton Highlands, 1977 (</a:t>
            </a:r>
            <a:r>
              <a:rPr lang="en-CA" dirty="0">
                <a:solidFill>
                  <a:schemeClr val="bg1"/>
                </a:solidFill>
              </a:rPr>
              <a:t>Ed </a:t>
            </a:r>
            <a:r>
              <a:rPr lang="en-CA" dirty="0" err="1" smtClean="0">
                <a:solidFill>
                  <a:schemeClr val="bg1"/>
                </a:solidFill>
              </a:rPr>
              <a:t>Kettela</a:t>
            </a:r>
            <a:r>
              <a:rPr lang="en-CA" dirty="0" smtClean="0">
                <a:solidFill>
                  <a:schemeClr val="bg1"/>
                </a:solidFill>
              </a:rPr>
              <a:t>)</a:t>
            </a:r>
            <a:endParaRPr lang="en-CA" dirty="0">
              <a:solidFill>
                <a:schemeClr val="bg1"/>
              </a:solidFill>
            </a:endParaRPr>
          </a:p>
        </p:txBody>
      </p:sp>
    </p:spTree>
    <p:extLst>
      <p:ext uri="{BB962C8B-B14F-4D97-AF65-F5344CB8AC3E}">
        <p14:creationId xmlns:p14="http://schemas.microsoft.com/office/powerpoint/2010/main" val="15240936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p:cNvSpPr/>
          <p:nvPr/>
        </p:nvSpPr>
        <p:spPr>
          <a:xfrm>
            <a:off x="1907704" y="4189606"/>
            <a:ext cx="488515" cy="375781"/>
          </a:xfrm>
          <a:custGeom>
            <a:avLst/>
            <a:gdLst>
              <a:gd name="connsiteX0" fmla="*/ 12526 w 488515"/>
              <a:gd name="connsiteY0" fmla="*/ 0 h 375781"/>
              <a:gd name="connsiteX1" fmla="*/ 0 w 488515"/>
              <a:gd name="connsiteY1" fmla="*/ 62630 h 375781"/>
              <a:gd name="connsiteX2" fmla="*/ 62630 w 488515"/>
              <a:gd name="connsiteY2" fmla="*/ 175365 h 375781"/>
              <a:gd name="connsiteX3" fmla="*/ 125260 w 488515"/>
              <a:gd name="connsiteY3" fmla="*/ 237995 h 375781"/>
              <a:gd name="connsiteX4" fmla="*/ 162838 w 488515"/>
              <a:gd name="connsiteY4" fmla="*/ 313151 h 375781"/>
              <a:gd name="connsiteX5" fmla="*/ 175364 w 488515"/>
              <a:gd name="connsiteY5" fmla="*/ 350729 h 375781"/>
              <a:gd name="connsiteX6" fmla="*/ 250520 w 488515"/>
              <a:gd name="connsiteY6" fmla="*/ 375781 h 375781"/>
              <a:gd name="connsiteX7" fmla="*/ 275573 w 488515"/>
              <a:gd name="connsiteY7" fmla="*/ 350729 h 375781"/>
              <a:gd name="connsiteX8" fmla="*/ 313151 w 488515"/>
              <a:gd name="connsiteY8" fmla="*/ 325677 h 375781"/>
              <a:gd name="connsiteX9" fmla="*/ 325677 w 488515"/>
              <a:gd name="connsiteY9" fmla="*/ 288099 h 375781"/>
              <a:gd name="connsiteX10" fmla="*/ 400833 w 488515"/>
              <a:gd name="connsiteY10" fmla="*/ 225469 h 375781"/>
              <a:gd name="connsiteX11" fmla="*/ 438411 w 488515"/>
              <a:gd name="connsiteY11" fmla="*/ 150313 h 375781"/>
              <a:gd name="connsiteX12" fmla="*/ 463463 w 488515"/>
              <a:gd name="connsiteY12" fmla="*/ 125260 h 375781"/>
              <a:gd name="connsiteX13" fmla="*/ 488515 w 488515"/>
              <a:gd name="connsiteY13" fmla="*/ 87682 h 37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8515" h="375781">
                <a:moveTo>
                  <a:pt x="12526" y="0"/>
                </a:moveTo>
                <a:cubicBezTo>
                  <a:pt x="8351" y="20877"/>
                  <a:pt x="0" y="41340"/>
                  <a:pt x="0" y="62630"/>
                </a:cubicBezTo>
                <a:cubicBezTo>
                  <a:pt x="0" y="95701"/>
                  <a:pt x="55478" y="164637"/>
                  <a:pt x="62630" y="175365"/>
                </a:cubicBezTo>
                <a:cubicBezTo>
                  <a:pt x="96032" y="225469"/>
                  <a:pt x="75157" y="204593"/>
                  <a:pt x="125260" y="237995"/>
                </a:cubicBezTo>
                <a:cubicBezTo>
                  <a:pt x="156744" y="332448"/>
                  <a:pt x="114274" y="216023"/>
                  <a:pt x="162838" y="313151"/>
                </a:cubicBezTo>
                <a:cubicBezTo>
                  <a:pt x="168743" y="324961"/>
                  <a:pt x="164620" y="343055"/>
                  <a:pt x="175364" y="350729"/>
                </a:cubicBezTo>
                <a:cubicBezTo>
                  <a:pt x="196852" y="366078"/>
                  <a:pt x="250520" y="375781"/>
                  <a:pt x="250520" y="375781"/>
                </a:cubicBezTo>
                <a:cubicBezTo>
                  <a:pt x="258871" y="367430"/>
                  <a:pt x="266351" y="358106"/>
                  <a:pt x="275573" y="350729"/>
                </a:cubicBezTo>
                <a:cubicBezTo>
                  <a:pt x="287329" y="341325"/>
                  <a:pt x="303747" y="337432"/>
                  <a:pt x="313151" y="325677"/>
                </a:cubicBezTo>
                <a:cubicBezTo>
                  <a:pt x="321399" y="315367"/>
                  <a:pt x="318353" y="299085"/>
                  <a:pt x="325677" y="288099"/>
                </a:cubicBezTo>
                <a:cubicBezTo>
                  <a:pt x="344966" y="259165"/>
                  <a:pt x="373105" y="243955"/>
                  <a:pt x="400833" y="225469"/>
                </a:cubicBezTo>
                <a:cubicBezTo>
                  <a:pt x="414063" y="185778"/>
                  <a:pt x="410660" y="185003"/>
                  <a:pt x="438411" y="150313"/>
                </a:cubicBezTo>
                <a:cubicBezTo>
                  <a:pt x="445788" y="141091"/>
                  <a:pt x="456086" y="134482"/>
                  <a:pt x="463463" y="125260"/>
                </a:cubicBezTo>
                <a:cubicBezTo>
                  <a:pt x="472867" y="113504"/>
                  <a:pt x="488515" y="87682"/>
                  <a:pt x="488515" y="87682"/>
                </a:cubicBezTo>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3" name="Freeform 62"/>
          <p:cNvSpPr/>
          <p:nvPr/>
        </p:nvSpPr>
        <p:spPr>
          <a:xfrm>
            <a:off x="2411760" y="4277355"/>
            <a:ext cx="488515" cy="375781"/>
          </a:xfrm>
          <a:custGeom>
            <a:avLst/>
            <a:gdLst>
              <a:gd name="connsiteX0" fmla="*/ 12526 w 488515"/>
              <a:gd name="connsiteY0" fmla="*/ 0 h 375781"/>
              <a:gd name="connsiteX1" fmla="*/ 0 w 488515"/>
              <a:gd name="connsiteY1" fmla="*/ 62630 h 375781"/>
              <a:gd name="connsiteX2" fmla="*/ 62630 w 488515"/>
              <a:gd name="connsiteY2" fmla="*/ 175365 h 375781"/>
              <a:gd name="connsiteX3" fmla="*/ 125260 w 488515"/>
              <a:gd name="connsiteY3" fmla="*/ 237995 h 375781"/>
              <a:gd name="connsiteX4" fmla="*/ 162838 w 488515"/>
              <a:gd name="connsiteY4" fmla="*/ 313151 h 375781"/>
              <a:gd name="connsiteX5" fmla="*/ 175364 w 488515"/>
              <a:gd name="connsiteY5" fmla="*/ 350729 h 375781"/>
              <a:gd name="connsiteX6" fmla="*/ 250520 w 488515"/>
              <a:gd name="connsiteY6" fmla="*/ 375781 h 375781"/>
              <a:gd name="connsiteX7" fmla="*/ 275573 w 488515"/>
              <a:gd name="connsiteY7" fmla="*/ 350729 h 375781"/>
              <a:gd name="connsiteX8" fmla="*/ 313151 w 488515"/>
              <a:gd name="connsiteY8" fmla="*/ 325677 h 375781"/>
              <a:gd name="connsiteX9" fmla="*/ 325677 w 488515"/>
              <a:gd name="connsiteY9" fmla="*/ 288099 h 375781"/>
              <a:gd name="connsiteX10" fmla="*/ 400833 w 488515"/>
              <a:gd name="connsiteY10" fmla="*/ 225469 h 375781"/>
              <a:gd name="connsiteX11" fmla="*/ 438411 w 488515"/>
              <a:gd name="connsiteY11" fmla="*/ 150313 h 375781"/>
              <a:gd name="connsiteX12" fmla="*/ 463463 w 488515"/>
              <a:gd name="connsiteY12" fmla="*/ 125260 h 375781"/>
              <a:gd name="connsiteX13" fmla="*/ 488515 w 488515"/>
              <a:gd name="connsiteY13" fmla="*/ 87682 h 37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8515" h="375781">
                <a:moveTo>
                  <a:pt x="12526" y="0"/>
                </a:moveTo>
                <a:cubicBezTo>
                  <a:pt x="8351" y="20877"/>
                  <a:pt x="0" y="41340"/>
                  <a:pt x="0" y="62630"/>
                </a:cubicBezTo>
                <a:cubicBezTo>
                  <a:pt x="0" y="95701"/>
                  <a:pt x="55478" y="164637"/>
                  <a:pt x="62630" y="175365"/>
                </a:cubicBezTo>
                <a:cubicBezTo>
                  <a:pt x="96032" y="225469"/>
                  <a:pt x="75157" y="204593"/>
                  <a:pt x="125260" y="237995"/>
                </a:cubicBezTo>
                <a:cubicBezTo>
                  <a:pt x="156744" y="332448"/>
                  <a:pt x="114274" y="216023"/>
                  <a:pt x="162838" y="313151"/>
                </a:cubicBezTo>
                <a:cubicBezTo>
                  <a:pt x="168743" y="324961"/>
                  <a:pt x="164620" y="343055"/>
                  <a:pt x="175364" y="350729"/>
                </a:cubicBezTo>
                <a:cubicBezTo>
                  <a:pt x="196852" y="366078"/>
                  <a:pt x="250520" y="375781"/>
                  <a:pt x="250520" y="375781"/>
                </a:cubicBezTo>
                <a:cubicBezTo>
                  <a:pt x="258871" y="367430"/>
                  <a:pt x="266351" y="358106"/>
                  <a:pt x="275573" y="350729"/>
                </a:cubicBezTo>
                <a:cubicBezTo>
                  <a:pt x="287329" y="341325"/>
                  <a:pt x="303747" y="337432"/>
                  <a:pt x="313151" y="325677"/>
                </a:cubicBezTo>
                <a:cubicBezTo>
                  <a:pt x="321399" y="315367"/>
                  <a:pt x="318353" y="299085"/>
                  <a:pt x="325677" y="288099"/>
                </a:cubicBezTo>
                <a:cubicBezTo>
                  <a:pt x="344966" y="259165"/>
                  <a:pt x="373105" y="243955"/>
                  <a:pt x="400833" y="225469"/>
                </a:cubicBezTo>
                <a:cubicBezTo>
                  <a:pt x="414063" y="185778"/>
                  <a:pt x="410660" y="185003"/>
                  <a:pt x="438411" y="150313"/>
                </a:cubicBezTo>
                <a:cubicBezTo>
                  <a:pt x="445788" y="141091"/>
                  <a:pt x="456086" y="134482"/>
                  <a:pt x="463463" y="125260"/>
                </a:cubicBezTo>
                <a:cubicBezTo>
                  <a:pt x="472867" y="113504"/>
                  <a:pt x="488515" y="87682"/>
                  <a:pt x="488515" y="87682"/>
                </a:cubicBezTo>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4" name="Freeform 63"/>
          <p:cNvSpPr/>
          <p:nvPr/>
        </p:nvSpPr>
        <p:spPr>
          <a:xfrm rot="1271827">
            <a:off x="1455059" y="3992920"/>
            <a:ext cx="488515" cy="375781"/>
          </a:xfrm>
          <a:custGeom>
            <a:avLst/>
            <a:gdLst>
              <a:gd name="connsiteX0" fmla="*/ 12526 w 488515"/>
              <a:gd name="connsiteY0" fmla="*/ 0 h 375781"/>
              <a:gd name="connsiteX1" fmla="*/ 0 w 488515"/>
              <a:gd name="connsiteY1" fmla="*/ 62630 h 375781"/>
              <a:gd name="connsiteX2" fmla="*/ 62630 w 488515"/>
              <a:gd name="connsiteY2" fmla="*/ 175365 h 375781"/>
              <a:gd name="connsiteX3" fmla="*/ 125260 w 488515"/>
              <a:gd name="connsiteY3" fmla="*/ 237995 h 375781"/>
              <a:gd name="connsiteX4" fmla="*/ 162838 w 488515"/>
              <a:gd name="connsiteY4" fmla="*/ 313151 h 375781"/>
              <a:gd name="connsiteX5" fmla="*/ 175364 w 488515"/>
              <a:gd name="connsiteY5" fmla="*/ 350729 h 375781"/>
              <a:gd name="connsiteX6" fmla="*/ 250520 w 488515"/>
              <a:gd name="connsiteY6" fmla="*/ 375781 h 375781"/>
              <a:gd name="connsiteX7" fmla="*/ 275573 w 488515"/>
              <a:gd name="connsiteY7" fmla="*/ 350729 h 375781"/>
              <a:gd name="connsiteX8" fmla="*/ 313151 w 488515"/>
              <a:gd name="connsiteY8" fmla="*/ 325677 h 375781"/>
              <a:gd name="connsiteX9" fmla="*/ 325677 w 488515"/>
              <a:gd name="connsiteY9" fmla="*/ 288099 h 375781"/>
              <a:gd name="connsiteX10" fmla="*/ 400833 w 488515"/>
              <a:gd name="connsiteY10" fmla="*/ 225469 h 375781"/>
              <a:gd name="connsiteX11" fmla="*/ 438411 w 488515"/>
              <a:gd name="connsiteY11" fmla="*/ 150313 h 375781"/>
              <a:gd name="connsiteX12" fmla="*/ 463463 w 488515"/>
              <a:gd name="connsiteY12" fmla="*/ 125260 h 375781"/>
              <a:gd name="connsiteX13" fmla="*/ 488515 w 488515"/>
              <a:gd name="connsiteY13" fmla="*/ 87682 h 37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8515" h="375781">
                <a:moveTo>
                  <a:pt x="12526" y="0"/>
                </a:moveTo>
                <a:cubicBezTo>
                  <a:pt x="8351" y="20877"/>
                  <a:pt x="0" y="41340"/>
                  <a:pt x="0" y="62630"/>
                </a:cubicBezTo>
                <a:cubicBezTo>
                  <a:pt x="0" y="95701"/>
                  <a:pt x="55478" y="164637"/>
                  <a:pt x="62630" y="175365"/>
                </a:cubicBezTo>
                <a:cubicBezTo>
                  <a:pt x="96032" y="225469"/>
                  <a:pt x="75157" y="204593"/>
                  <a:pt x="125260" y="237995"/>
                </a:cubicBezTo>
                <a:cubicBezTo>
                  <a:pt x="156744" y="332448"/>
                  <a:pt x="114274" y="216023"/>
                  <a:pt x="162838" y="313151"/>
                </a:cubicBezTo>
                <a:cubicBezTo>
                  <a:pt x="168743" y="324961"/>
                  <a:pt x="164620" y="343055"/>
                  <a:pt x="175364" y="350729"/>
                </a:cubicBezTo>
                <a:cubicBezTo>
                  <a:pt x="196852" y="366078"/>
                  <a:pt x="250520" y="375781"/>
                  <a:pt x="250520" y="375781"/>
                </a:cubicBezTo>
                <a:cubicBezTo>
                  <a:pt x="258871" y="367430"/>
                  <a:pt x="266351" y="358106"/>
                  <a:pt x="275573" y="350729"/>
                </a:cubicBezTo>
                <a:cubicBezTo>
                  <a:pt x="287329" y="341325"/>
                  <a:pt x="303747" y="337432"/>
                  <a:pt x="313151" y="325677"/>
                </a:cubicBezTo>
                <a:cubicBezTo>
                  <a:pt x="321399" y="315367"/>
                  <a:pt x="318353" y="299085"/>
                  <a:pt x="325677" y="288099"/>
                </a:cubicBezTo>
                <a:cubicBezTo>
                  <a:pt x="344966" y="259165"/>
                  <a:pt x="373105" y="243955"/>
                  <a:pt x="400833" y="225469"/>
                </a:cubicBezTo>
                <a:cubicBezTo>
                  <a:pt x="414063" y="185778"/>
                  <a:pt x="410660" y="185003"/>
                  <a:pt x="438411" y="150313"/>
                </a:cubicBezTo>
                <a:cubicBezTo>
                  <a:pt x="445788" y="141091"/>
                  <a:pt x="456086" y="134482"/>
                  <a:pt x="463463" y="125260"/>
                </a:cubicBezTo>
                <a:cubicBezTo>
                  <a:pt x="472867" y="113504"/>
                  <a:pt x="488515" y="87682"/>
                  <a:pt x="488515" y="87682"/>
                </a:cubicBezTo>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010" name="Rectangle 3"/>
          <p:cNvSpPr>
            <a:spLocks noGrp="1" noChangeArrowheads="1"/>
          </p:cNvSpPr>
          <p:nvPr>
            <p:ph type="title"/>
          </p:nvPr>
        </p:nvSpPr>
        <p:spPr>
          <a:xfrm>
            <a:off x="683568" y="-27651"/>
            <a:ext cx="7772400" cy="1219200"/>
          </a:xfrm>
        </p:spPr>
        <p:txBody>
          <a:bodyPr/>
          <a:lstStyle/>
          <a:p>
            <a:pPr eaLnBrk="1" hangingPunct="1"/>
            <a:r>
              <a:rPr lang="en-CA" altLang="en-US" sz="3200" b="1" dirty="0" smtClean="0"/>
              <a:t>How does </a:t>
            </a:r>
            <a:r>
              <a:rPr lang="en-CA" altLang="en-US" sz="3200" b="1" dirty="0" err="1" smtClean="0"/>
              <a:t>Btk</a:t>
            </a:r>
            <a:r>
              <a:rPr lang="en-CA" altLang="en-US" sz="3200" b="1" dirty="0" smtClean="0"/>
              <a:t> work?</a:t>
            </a:r>
            <a:endParaRPr lang="en-US" altLang="en-US" sz="3200" b="1" dirty="0" smtClean="0">
              <a:solidFill>
                <a:schemeClr val="tx1"/>
              </a:solidFill>
            </a:endParaRPr>
          </a:p>
        </p:txBody>
      </p:sp>
      <p:sp>
        <p:nvSpPr>
          <p:cNvPr id="6" name="Freeform 5"/>
          <p:cNvSpPr/>
          <p:nvPr/>
        </p:nvSpPr>
        <p:spPr>
          <a:xfrm>
            <a:off x="1187624" y="2204864"/>
            <a:ext cx="7590773" cy="2317315"/>
          </a:xfrm>
          <a:custGeom>
            <a:avLst/>
            <a:gdLst>
              <a:gd name="connsiteX0" fmla="*/ 150313 w 7590773"/>
              <a:gd name="connsiteY0" fmla="*/ 551145 h 2317315"/>
              <a:gd name="connsiteX1" fmla="*/ 212943 w 7590773"/>
              <a:gd name="connsiteY1" fmla="*/ 538619 h 2317315"/>
              <a:gd name="connsiteX2" fmla="*/ 250521 w 7590773"/>
              <a:gd name="connsiteY2" fmla="*/ 501041 h 2317315"/>
              <a:gd name="connsiteX3" fmla="*/ 325677 w 7590773"/>
              <a:gd name="connsiteY3" fmla="*/ 450937 h 2317315"/>
              <a:gd name="connsiteX4" fmla="*/ 363255 w 7590773"/>
              <a:gd name="connsiteY4" fmla="*/ 425885 h 2317315"/>
              <a:gd name="connsiteX5" fmla="*/ 400833 w 7590773"/>
              <a:gd name="connsiteY5" fmla="*/ 400833 h 2317315"/>
              <a:gd name="connsiteX6" fmla="*/ 626302 w 7590773"/>
              <a:gd name="connsiteY6" fmla="*/ 325677 h 2317315"/>
              <a:gd name="connsiteX7" fmla="*/ 701458 w 7590773"/>
              <a:gd name="connsiteY7" fmla="*/ 300625 h 2317315"/>
              <a:gd name="connsiteX8" fmla="*/ 789140 w 7590773"/>
              <a:gd name="connsiteY8" fmla="*/ 275573 h 2317315"/>
              <a:gd name="connsiteX9" fmla="*/ 901874 w 7590773"/>
              <a:gd name="connsiteY9" fmla="*/ 263047 h 2317315"/>
              <a:gd name="connsiteX10" fmla="*/ 1077239 w 7590773"/>
              <a:gd name="connsiteY10" fmla="*/ 237995 h 2317315"/>
              <a:gd name="connsiteX11" fmla="*/ 1265129 w 7590773"/>
              <a:gd name="connsiteY11" fmla="*/ 212942 h 2317315"/>
              <a:gd name="connsiteX12" fmla="*/ 1365337 w 7590773"/>
              <a:gd name="connsiteY12" fmla="*/ 187890 h 2317315"/>
              <a:gd name="connsiteX13" fmla="*/ 1427967 w 7590773"/>
              <a:gd name="connsiteY13" fmla="*/ 175364 h 2317315"/>
              <a:gd name="connsiteX14" fmla="*/ 1465545 w 7590773"/>
              <a:gd name="connsiteY14" fmla="*/ 162838 h 2317315"/>
              <a:gd name="connsiteX15" fmla="*/ 1665962 w 7590773"/>
              <a:gd name="connsiteY15" fmla="*/ 137786 h 2317315"/>
              <a:gd name="connsiteX16" fmla="*/ 1741118 w 7590773"/>
              <a:gd name="connsiteY16" fmla="*/ 125260 h 2317315"/>
              <a:gd name="connsiteX17" fmla="*/ 1791222 w 7590773"/>
              <a:gd name="connsiteY17" fmla="*/ 112734 h 2317315"/>
              <a:gd name="connsiteX18" fmla="*/ 2004165 w 7590773"/>
              <a:gd name="connsiteY18" fmla="*/ 100208 h 2317315"/>
              <a:gd name="connsiteX19" fmla="*/ 2079321 w 7590773"/>
              <a:gd name="connsiteY19" fmla="*/ 87682 h 2317315"/>
              <a:gd name="connsiteX20" fmla="*/ 2680570 w 7590773"/>
              <a:gd name="connsiteY20" fmla="*/ 62630 h 2317315"/>
              <a:gd name="connsiteX21" fmla="*/ 2906039 w 7590773"/>
              <a:gd name="connsiteY21" fmla="*/ 50104 h 2317315"/>
              <a:gd name="connsiteX22" fmla="*/ 3319398 w 7590773"/>
              <a:gd name="connsiteY22" fmla="*/ 37578 h 2317315"/>
              <a:gd name="connsiteX23" fmla="*/ 3419606 w 7590773"/>
              <a:gd name="connsiteY23" fmla="*/ 25052 h 2317315"/>
              <a:gd name="connsiteX24" fmla="*/ 3482236 w 7590773"/>
              <a:gd name="connsiteY24" fmla="*/ 12526 h 2317315"/>
              <a:gd name="connsiteX25" fmla="*/ 3920647 w 7590773"/>
              <a:gd name="connsiteY25" fmla="*/ 0 h 2317315"/>
              <a:gd name="connsiteX26" fmla="*/ 4371584 w 7590773"/>
              <a:gd name="connsiteY26" fmla="*/ 12526 h 2317315"/>
              <a:gd name="connsiteX27" fmla="*/ 4634630 w 7590773"/>
              <a:gd name="connsiteY27" fmla="*/ 37578 h 2317315"/>
              <a:gd name="connsiteX28" fmla="*/ 4797469 w 7590773"/>
              <a:gd name="connsiteY28" fmla="*/ 75156 h 2317315"/>
              <a:gd name="connsiteX29" fmla="*/ 4885151 w 7590773"/>
              <a:gd name="connsiteY29" fmla="*/ 87682 h 2317315"/>
              <a:gd name="connsiteX30" fmla="*/ 5098093 w 7590773"/>
              <a:gd name="connsiteY30" fmla="*/ 100208 h 2317315"/>
              <a:gd name="connsiteX31" fmla="*/ 5260932 w 7590773"/>
              <a:gd name="connsiteY31" fmla="*/ 112734 h 2317315"/>
              <a:gd name="connsiteX32" fmla="*/ 5386192 w 7590773"/>
              <a:gd name="connsiteY32" fmla="*/ 137786 h 2317315"/>
              <a:gd name="connsiteX33" fmla="*/ 5448822 w 7590773"/>
              <a:gd name="connsiteY33" fmla="*/ 150312 h 2317315"/>
              <a:gd name="connsiteX34" fmla="*/ 5486400 w 7590773"/>
              <a:gd name="connsiteY34" fmla="*/ 162838 h 2317315"/>
              <a:gd name="connsiteX35" fmla="*/ 5599135 w 7590773"/>
              <a:gd name="connsiteY35" fmla="*/ 187890 h 2317315"/>
              <a:gd name="connsiteX36" fmla="*/ 5649239 w 7590773"/>
              <a:gd name="connsiteY36" fmla="*/ 212942 h 2317315"/>
              <a:gd name="connsiteX37" fmla="*/ 5724395 w 7590773"/>
              <a:gd name="connsiteY37" fmla="*/ 263047 h 2317315"/>
              <a:gd name="connsiteX38" fmla="*/ 5799551 w 7590773"/>
              <a:gd name="connsiteY38" fmla="*/ 288099 h 2317315"/>
              <a:gd name="connsiteX39" fmla="*/ 5849655 w 7590773"/>
              <a:gd name="connsiteY39" fmla="*/ 300625 h 2317315"/>
              <a:gd name="connsiteX40" fmla="*/ 5899759 w 7590773"/>
              <a:gd name="connsiteY40" fmla="*/ 325677 h 2317315"/>
              <a:gd name="connsiteX41" fmla="*/ 5937337 w 7590773"/>
              <a:gd name="connsiteY41" fmla="*/ 338203 h 2317315"/>
              <a:gd name="connsiteX42" fmla="*/ 5974915 w 7590773"/>
              <a:gd name="connsiteY42" fmla="*/ 363255 h 2317315"/>
              <a:gd name="connsiteX43" fmla="*/ 6050071 w 7590773"/>
              <a:gd name="connsiteY43" fmla="*/ 388307 h 2317315"/>
              <a:gd name="connsiteX44" fmla="*/ 6087650 w 7590773"/>
              <a:gd name="connsiteY44" fmla="*/ 413359 h 2317315"/>
              <a:gd name="connsiteX45" fmla="*/ 6162806 w 7590773"/>
              <a:gd name="connsiteY45" fmla="*/ 438411 h 2317315"/>
              <a:gd name="connsiteX46" fmla="*/ 6200384 w 7590773"/>
              <a:gd name="connsiteY46" fmla="*/ 463463 h 2317315"/>
              <a:gd name="connsiteX47" fmla="*/ 6288066 w 7590773"/>
              <a:gd name="connsiteY47" fmla="*/ 488515 h 2317315"/>
              <a:gd name="connsiteX48" fmla="*/ 6325644 w 7590773"/>
              <a:gd name="connsiteY48" fmla="*/ 513567 h 2317315"/>
              <a:gd name="connsiteX49" fmla="*/ 6400800 w 7590773"/>
              <a:gd name="connsiteY49" fmla="*/ 538619 h 2317315"/>
              <a:gd name="connsiteX50" fmla="*/ 6438378 w 7590773"/>
              <a:gd name="connsiteY50" fmla="*/ 551145 h 2317315"/>
              <a:gd name="connsiteX51" fmla="*/ 6513535 w 7590773"/>
              <a:gd name="connsiteY51" fmla="*/ 601249 h 2317315"/>
              <a:gd name="connsiteX52" fmla="*/ 6551113 w 7590773"/>
              <a:gd name="connsiteY52" fmla="*/ 626301 h 2317315"/>
              <a:gd name="connsiteX53" fmla="*/ 6638795 w 7590773"/>
              <a:gd name="connsiteY53" fmla="*/ 676405 h 2317315"/>
              <a:gd name="connsiteX54" fmla="*/ 6701425 w 7590773"/>
              <a:gd name="connsiteY54" fmla="*/ 713984 h 2317315"/>
              <a:gd name="connsiteX55" fmla="*/ 6739003 w 7590773"/>
              <a:gd name="connsiteY55" fmla="*/ 739036 h 2317315"/>
              <a:gd name="connsiteX56" fmla="*/ 6776581 w 7590773"/>
              <a:gd name="connsiteY56" fmla="*/ 751562 h 2317315"/>
              <a:gd name="connsiteX57" fmla="*/ 6814159 w 7590773"/>
              <a:gd name="connsiteY57" fmla="*/ 776614 h 2317315"/>
              <a:gd name="connsiteX58" fmla="*/ 6889315 w 7590773"/>
              <a:gd name="connsiteY58" fmla="*/ 801666 h 2317315"/>
              <a:gd name="connsiteX59" fmla="*/ 6964471 w 7590773"/>
              <a:gd name="connsiteY59" fmla="*/ 851770 h 2317315"/>
              <a:gd name="connsiteX60" fmla="*/ 6989524 w 7590773"/>
              <a:gd name="connsiteY60" fmla="*/ 876822 h 2317315"/>
              <a:gd name="connsiteX61" fmla="*/ 7077206 w 7590773"/>
              <a:gd name="connsiteY61" fmla="*/ 901874 h 2317315"/>
              <a:gd name="connsiteX62" fmla="*/ 7114784 w 7590773"/>
              <a:gd name="connsiteY62" fmla="*/ 926926 h 2317315"/>
              <a:gd name="connsiteX63" fmla="*/ 7227518 w 7590773"/>
              <a:gd name="connsiteY63" fmla="*/ 977030 h 2317315"/>
              <a:gd name="connsiteX64" fmla="*/ 7290148 w 7590773"/>
              <a:gd name="connsiteY64" fmla="*/ 1039660 h 2317315"/>
              <a:gd name="connsiteX65" fmla="*/ 7315200 w 7590773"/>
              <a:gd name="connsiteY65" fmla="*/ 1077238 h 2317315"/>
              <a:gd name="connsiteX66" fmla="*/ 7352778 w 7590773"/>
              <a:gd name="connsiteY66" fmla="*/ 1114816 h 2317315"/>
              <a:gd name="connsiteX67" fmla="*/ 7365304 w 7590773"/>
              <a:gd name="connsiteY67" fmla="*/ 1152395 h 2317315"/>
              <a:gd name="connsiteX68" fmla="*/ 7440461 w 7590773"/>
              <a:gd name="connsiteY68" fmla="*/ 1252603 h 2317315"/>
              <a:gd name="connsiteX69" fmla="*/ 7452987 w 7590773"/>
              <a:gd name="connsiteY69" fmla="*/ 1290181 h 2317315"/>
              <a:gd name="connsiteX70" fmla="*/ 7503091 w 7590773"/>
              <a:gd name="connsiteY70" fmla="*/ 1365337 h 2317315"/>
              <a:gd name="connsiteX71" fmla="*/ 7515617 w 7590773"/>
              <a:gd name="connsiteY71" fmla="*/ 1402915 h 2317315"/>
              <a:gd name="connsiteX72" fmla="*/ 7578247 w 7590773"/>
              <a:gd name="connsiteY72" fmla="*/ 1478071 h 2317315"/>
              <a:gd name="connsiteX73" fmla="*/ 7590773 w 7590773"/>
              <a:gd name="connsiteY73" fmla="*/ 1678488 h 2317315"/>
              <a:gd name="connsiteX74" fmla="*/ 7578247 w 7590773"/>
              <a:gd name="connsiteY74" fmla="*/ 1966586 h 2317315"/>
              <a:gd name="connsiteX75" fmla="*/ 7565721 w 7590773"/>
              <a:gd name="connsiteY75" fmla="*/ 2004164 h 2317315"/>
              <a:gd name="connsiteX76" fmla="*/ 7515617 w 7590773"/>
              <a:gd name="connsiteY76" fmla="*/ 2066795 h 2317315"/>
              <a:gd name="connsiteX77" fmla="*/ 7490565 w 7590773"/>
              <a:gd name="connsiteY77" fmla="*/ 2104373 h 2317315"/>
              <a:gd name="connsiteX78" fmla="*/ 7452987 w 7590773"/>
              <a:gd name="connsiteY78" fmla="*/ 2116899 h 2317315"/>
              <a:gd name="connsiteX79" fmla="*/ 7377830 w 7590773"/>
              <a:gd name="connsiteY79" fmla="*/ 2167003 h 2317315"/>
              <a:gd name="connsiteX80" fmla="*/ 7302674 w 7590773"/>
              <a:gd name="connsiteY80" fmla="*/ 2192055 h 2317315"/>
              <a:gd name="connsiteX81" fmla="*/ 7265096 w 7590773"/>
              <a:gd name="connsiteY81" fmla="*/ 2154477 h 2317315"/>
              <a:gd name="connsiteX82" fmla="*/ 7252570 w 7590773"/>
              <a:gd name="connsiteY82" fmla="*/ 2116899 h 2317315"/>
              <a:gd name="connsiteX83" fmla="*/ 7227518 w 7590773"/>
              <a:gd name="connsiteY83" fmla="*/ 2016690 h 2317315"/>
              <a:gd name="connsiteX84" fmla="*/ 7189940 w 7590773"/>
              <a:gd name="connsiteY84" fmla="*/ 1979112 h 2317315"/>
              <a:gd name="connsiteX85" fmla="*/ 7164888 w 7590773"/>
              <a:gd name="connsiteY85" fmla="*/ 1941534 h 2317315"/>
              <a:gd name="connsiteX86" fmla="*/ 7127310 w 7590773"/>
              <a:gd name="connsiteY86" fmla="*/ 1929008 h 2317315"/>
              <a:gd name="connsiteX87" fmla="*/ 7052154 w 7590773"/>
              <a:gd name="connsiteY87" fmla="*/ 1878904 h 2317315"/>
              <a:gd name="connsiteX88" fmla="*/ 6438378 w 7590773"/>
              <a:gd name="connsiteY88" fmla="*/ 1891430 h 2317315"/>
              <a:gd name="connsiteX89" fmla="*/ 6388274 w 7590773"/>
              <a:gd name="connsiteY89" fmla="*/ 1903956 h 2317315"/>
              <a:gd name="connsiteX90" fmla="*/ 5949863 w 7590773"/>
              <a:gd name="connsiteY90" fmla="*/ 1916482 h 2317315"/>
              <a:gd name="connsiteX91" fmla="*/ 5787025 w 7590773"/>
              <a:gd name="connsiteY91" fmla="*/ 1941534 h 2317315"/>
              <a:gd name="connsiteX92" fmla="*/ 5699343 w 7590773"/>
              <a:gd name="connsiteY92" fmla="*/ 1966586 h 2317315"/>
              <a:gd name="connsiteX93" fmla="*/ 5649239 w 7590773"/>
              <a:gd name="connsiteY93" fmla="*/ 1991638 h 2317315"/>
              <a:gd name="connsiteX94" fmla="*/ 5599135 w 7590773"/>
              <a:gd name="connsiteY94" fmla="*/ 2004164 h 2317315"/>
              <a:gd name="connsiteX95" fmla="*/ 5561556 w 7590773"/>
              <a:gd name="connsiteY95" fmla="*/ 2029216 h 2317315"/>
              <a:gd name="connsiteX96" fmla="*/ 5498926 w 7590773"/>
              <a:gd name="connsiteY96" fmla="*/ 2041742 h 2317315"/>
              <a:gd name="connsiteX97" fmla="*/ 5448822 w 7590773"/>
              <a:gd name="connsiteY97" fmla="*/ 2054268 h 2317315"/>
              <a:gd name="connsiteX98" fmla="*/ 5411244 w 7590773"/>
              <a:gd name="connsiteY98" fmla="*/ 2079321 h 2317315"/>
              <a:gd name="connsiteX99" fmla="*/ 5336088 w 7590773"/>
              <a:gd name="connsiteY99" fmla="*/ 2104373 h 2317315"/>
              <a:gd name="connsiteX100" fmla="*/ 5298510 w 7590773"/>
              <a:gd name="connsiteY100" fmla="*/ 2129425 h 2317315"/>
              <a:gd name="connsiteX101" fmla="*/ 5135671 w 7590773"/>
              <a:gd name="connsiteY101" fmla="*/ 2167003 h 2317315"/>
              <a:gd name="connsiteX102" fmla="*/ 5010411 w 7590773"/>
              <a:gd name="connsiteY102" fmla="*/ 2204581 h 2317315"/>
              <a:gd name="connsiteX103" fmla="*/ 4972833 w 7590773"/>
              <a:gd name="connsiteY103" fmla="*/ 2217107 h 2317315"/>
              <a:gd name="connsiteX104" fmla="*/ 4872625 w 7590773"/>
              <a:gd name="connsiteY104" fmla="*/ 2229633 h 2317315"/>
              <a:gd name="connsiteX105" fmla="*/ 4697261 w 7590773"/>
              <a:gd name="connsiteY105" fmla="*/ 2254685 h 2317315"/>
              <a:gd name="connsiteX106" fmla="*/ 4659682 w 7590773"/>
              <a:gd name="connsiteY106" fmla="*/ 2267211 h 2317315"/>
              <a:gd name="connsiteX107" fmla="*/ 4484318 w 7590773"/>
              <a:gd name="connsiteY107" fmla="*/ 2292263 h 2317315"/>
              <a:gd name="connsiteX108" fmla="*/ 3908121 w 7590773"/>
              <a:gd name="connsiteY108" fmla="*/ 2317315 h 2317315"/>
              <a:gd name="connsiteX109" fmla="*/ 2430050 w 7590773"/>
              <a:gd name="connsiteY109" fmla="*/ 2304789 h 2317315"/>
              <a:gd name="connsiteX110" fmla="*/ 2392471 w 7590773"/>
              <a:gd name="connsiteY110" fmla="*/ 2292263 h 2317315"/>
              <a:gd name="connsiteX111" fmla="*/ 2292263 w 7590773"/>
              <a:gd name="connsiteY111" fmla="*/ 2279737 h 2317315"/>
              <a:gd name="connsiteX112" fmla="*/ 2204581 w 7590773"/>
              <a:gd name="connsiteY112" fmla="*/ 2254685 h 2317315"/>
              <a:gd name="connsiteX113" fmla="*/ 2041743 w 7590773"/>
              <a:gd name="connsiteY113" fmla="*/ 2229633 h 2317315"/>
              <a:gd name="connsiteX114" fmla="*/ 2004165 w 7590773"/>
              <a:gd name="connsiteY114" fmla="*/ 2217107 h 2317315"/>
              <a:gd name="connsiteX115" fmla="*/ 1891430 w 7590773"/>
              <a:gd name="connsiteY115" fmla="*/ 2204581 h 2317315"/>
              <a:gd name="connsiteX116" fmla="*/ 1716066 w 7590773"/>
              <a:gd name="connsiteY116" fmla="*/ 2179529 h 2317315"/>
              <a:gd name="connsiteX117" fmla="*/ 1603332 w 7590773"/>
              <a:gd name="connsiteY117" fmla="*/ 2141951 h 2317315"/>
              <a:gd name="connsiteX118" fmla="*/ 1565754 w 7590773"/>
              <a:gd name="connsiteY118" fmla="*/ 2129425 h 2317315"/>
              <a:gd name="connsiteX119" fmla="*/ 1478071 w 7590773"/>
              <a:gd name="connsiteY119" fmla="*/ 2116899 h 2317315"/>
              <a:gd name="connsiteX120" fmla="*/ 1164921 w 7590773"/>
              <a:gd name="connsiteY120" fmla="*/ 2079321 h 2317315"/>
              <a:gd name="connsiteX121" fmla="*/ 1052187 w 7590773"/>
              <a:gd name="connsiteY121" fmla="*/ 2066795 h 2317315"/>
              <a:gd name="connsiteX122" fmla="*/ 977030 w 7590773"/>
              <a:gd name="connsiteY122" fmla="*/ 2041742 h 2317315"/>
              <a:gd name="connsiteX123" fmla="*/ 939452 w 7590773"/>
              <a:gd name="connsiteY123" fmla="*/ 2029216 h 2317315"/>
              <a:gd name="connsiteX124" fmla="*/ 726510 w 7590773"/>
              <a:gd name="connsiteY124" fmla="*/ 2004164 h 2317315"/>
              <a:gd name="connsiteX125" fmla="*/ 626302 w 7590773"/>
              <a:gd name="connsiteY125" fmla="*/ 1979112 h 2317315"/>
              <a:gd name="connsiteX126" fmla="*/ 588724 w 7590773"/>
              <a:gd name="connsiteY126" fmla="*/ 1966586 h 2317315"/>
              <a:gd name="connsiteX127" fmla="*/ 526093 w 7590773"/>
              <a:gd name="connsiteY127" fmla="*/ 1929008 h 2317315"/>
              <a:gd name="connsiteX128" fmla="*/ 488515 w 7590773"/>
              <a:gd name="connsiteY128" fmla="*/ 1891430 h 2317315"/>
              <a:gd name="connsiteX129" fmla="*/ 450937 w 7590773"/>
              <a:gd name="connsiteY129" fmla="*/ 1878904 h 2317315"/>
              <a:gd name="connsiteX130" fmla="*/ 375781 w 7590773"/>
              <a:gd name="connsiteY130" fmla="*/ 1828800 h 2317315"/>
              <a:gd name="connsiteX131" fmla="*/ 350729 w 7590773"/>
              <a:gd name="connsiteY131" fmla="*/ 1791222 h 2317315"/>
              <a:gd name="connsiteX132" fmla="*/ 263047 w 7590773"/>
              <a:gd name="connsiteY132" fmla="*/ 1753644 h 2317315"/>
              <a:gd name="connsiteX133" fmla="*/ 150313 w 7590773"/>
              <a:gd name="connsiteY133" fmla="*/ 1653436 h 2317315"/>
              <a:gd name="connsiteX134" fmla="*/ 100208 w 7590773"/>
              <a:gd name="connsiteY134" fmla="*/ 1590805 h 2317315"/>
              <a:gd name="connsiteX135" fmla="*/ 62630 w 7590773"/>
              <a:gd name="connsiteY135" fmla="*/ 1515649 h 2317315"/>
              <a:gd name="connsiteX136" fmla="*/ 37578 w 7590773"/>
              <a:gd name="connsiteY136" fmla="*/ 1440493 h 2317315"/>
              <a:gd name="connsiteX137" fmla="*/ 25052 w 7590773"/>
              <a:gd name="connsiteY137" fmla="*/ 1402915 h 2317315"/>
              <a:gd name="connsiteX138" fmla="*/ 0 w 7590773"/>
              <a:gd name="connsiteY138" fmla="*/ 1290181 h 2317315"/>
              <a:gd name="connsiteX139" fmla="*/ 12526 w 7590773"/>
              <a:gd name="connsiteY139" fmla="*/ 676405 h 2317315"/>
              <a:gd name="connsiteX140" fmla="*/ 62630 w 7590773"/>
              <a:gd name="connsiteY140" fmla="*/ 613775 h 2317315"/>
              <a:gd name="connsiteX141" fmla="*/ 162839 w 7590773"/>
              <a:gd name="connsiteY141" fmla="*/ 601249 h 2317315"/>
              <a:gd name="connsiteX142" fmla="*/ 212943 w 7590773"/>
              <a:gd name="connsiteY142" fmla="*/ 563671 h 231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590773" h="2317315">
                <a:moveTo>
                  <a:pt x="150313" y="551145"/>
                </a:moveTo>
                <a:cubicBezTo>
                  <a:pt x="171190" y="546970"/>
                  <a:pt x="193901" y="548140"/>
                  <a:pt x="212943" y="538619"/>
                </a:cubicBezTo>
                <a:cubicBezTo>
                  <a:pt x="228787" y="530697"/>
                  <a:pt x="236538" y="511917"/>
                  <a:pt x="250521" y="501041"/>
                </a:cubicBezTo>
                <a:cubicBezTo>
                  <a:pt x="274287" y="482556"/>
                  <a:pt x="300625" y="467638"/>
                  <a:pt x="325677" y="450937"/>
                </a:cubicBezTo>
                <a:lnTo>
                  <a:pt x="363255" y="425885"/>
                </a:lnTo>
                <a:cubicBezTo>
                  <a:pt x="375781" y="417534"/>
                  <a:pt x="386551" y="405594"/>
                  <a:pt x="400833" y="400833"/>
                </a:cubicBezTo>
                <a:lnTo>
                  <a:pt x="626302" y="325677"/>
                </a:lnTo>
                <a:lnTo>
                  <a:pt x="701458" y="300625"/>
                </a:lnTo>
                <a:cubicBezTo>
                  <a:pt x="729518" y="291272"/>
                  <a:pt x="759930" y="280067"/>
                  <a:pt x="789140" y="275573"/>
                </a:cubicBezTo>
                <a:cubicBezTo>
                  <a:pt x="826510" y="269824"/>
                  <a:pt x="864296" y="267222"/>
                  <a:pt x="901874" y="263047"/>
                </a:cubicBezTo>
                <a:cubicBezTo>
                  <a:pt x="985924" y="235030"/>
                  <a:pt x="916800" y="254884"/>
                  <a:pt x="1077239" y="237995"/>
                </a:cubicBezTo>
                <a:cubicBezTo>
                  <a:pt x="1111600" y="234378"/>
                  <a:pt x="1227569" y="219202"/>
                  <a:pt x="1265129" y="212942"/>
                </a:cubicBezTo>
                <a:cubicBezTo>
                  <a:pt x="1403636" y="189858"/>
                  <a:pt x="1268534" y="212091"/>
                  <a:pt x="1365337" y="187890"/>
                </a:cubicBezTo>
                <a:cubicBezTo>
                  <a:pt x="1385991" y="182726"/>
                  <a:pt x="1407313" y="180528"/>
                  <a:pt x="1427967" y="175364"/>
                </a:cubicBezTo>
                <a:cubicBezTo>
                  <a:pt x="1440776" y="172162"/>
                  <a:pt x="1452598" y="165427"/>
                  <a:pt x="1465545" y="162838"/>
                </a:cubicBezTo>
                <a:cubicBezTo>
                  <a:pt x="1520398" y="151867"/>
                  <a:pt x="1613859" y="144733"/>
                  <a:pt x="1665962" y="137786"/>
                </a:cubicBezTo>
                <a:cubicBezTo>
                  <a:pt x="1691137" y="134429"/>
                  <a:pt x="1716214" y="130241"/>
                  <a:pt x="1741118" y="125260"/>
                </a:cubicBezTo>
                <a:cubicBezTo>
                  <a:pt x="1757999" y="121884"/>
                  <a:pt x="1774084" y="114366"/>
                  <a:pt x="1791222" y="112734"/>
                </a:cubicBezTo>
                <a:cubicBezTo>
                  <a:pt x="1862005" y="105993"/>
                  <a:pt x="1933184" y="104383"/>
                  <a:pt x="2004165" y="100208"/>
                </a:cubicBezTo>
                <a:cubicBezTo>
                  <a:pt x="2029217" y="96033"/>
                  <a:pt x="2054079" y="90487"/>
                  <a:pt x="2079321" y="87682"/>
                </a:cubicBezTo>
                <a:cubicBezTo>
                  <a:pt x="2287870" y="64510"/>
                  <a:pt x="2453373" y="71045"/>
                  <a:pt x="2680570" y="62630"/>
                </a:cubicBezTo>
                <a:cubicBezTo>
                  <a:pt x="2755791" y="59844"/>
                  <a:pt x="2830825" y="53054"/>
                  <a:pt x="2906039" y="50104"/>
                </a:cubicBezTo>
                <a:lnTo>
                  <a:pt x="3319398" y="37578"/>
                </a:lnTo>
                <a:cubicBezTo>
                  <a:pt x="3352801" y="33403"/>
                  <a:pt x="3386335" y="30171"/>
                  <a:pt x="3419606" y="25052"/>
                </a:cubicBezTo>
                <a:cubicBezTo>
                  <a:pt x="3440649" y="21815"/>
                  <a:pt x="3460972" y="13589"/>
                  <a:pt x="3482236" y="12526"/>
                </a:cubicBezTo>
                <a:cubicBezTo>
                  <a:pt x="3628250" y="5225"/>
                  <a:pt x="3774510" y="4175"/>
                  <a:pt x="3920647" y="0"/>
                </a:cubicBezTo>
                <a:lnTo>
                  <a:pt x="4371584" y="12526"/>
                </a:lnTo>
                <a:cubicBezTo>
                  <a:pt x="4446780" y="15659"/>
                  <a:pt x="4556748" y="28924"/>
                  <a:pt x="4634630" y="37578"/>
                </a:cubicBezTo>
                <a:cubicBezTo>
                  <a:pt x="4693136" y="52204"/>
                  <a:pt x="4739635" y="65517"/>
                  <a:pt x="4797469" y="75156"/>
                </a:cubicBezTo>
                <a:cubicBezTo>
                  <a:pt x="4826591" y="80010"/>
                  <a:pt x="4855729" y="85230"/>
                  <a:pt x="4885151" y="87682"/>
                </a:cubicBezTo>
                <a:cubicBezTo>
                  <a:pt x="4956009" y="93587"/>
                  <a:pt x="5027147" y="95478"/>
                  <a:pt x="5098093" y="100208"/>
                </a:cubicBezTo>
                <a:cubicBezTo>
                  <a:pt x="5152412" y="103829"/>
                  <a:pt x="5206652" y="108559"/>
                  <a:pt x="5260932" y="112734"/>
                </a:cubicBezTo>
                <a:lnTo>
                  <a:pt x="5386192" y="137786"/>
                </a:lnTo>
                <a:cubicBezTo>
                  <a:pt x="5407069" y="141961"/>
                  <a:pt x="5428624" y="143579"/>
                  <a:pt x="5448822" y="150312"/>
                </a:cubicBezTo>
                <a:cubicBezTo>
                  <a:pt x="5461348" y="154487"/>
                  <a:pt x="5473704" y="159211"/>
                  <a:pt x="5486400" y="162838"/>
                </a:cubicBezTo>
                <a:cubicBezTo>
                  <a:pt x="5527677" y="174631"/>
                  <a:pt x="5556083" y="179280"/>
                  <a:pt x="5599135" y="187890"/>
                </a:cubicBezTo>
                <a:cubicBezTo>
                  <a:pt x="5615836" y="196241"/>
                  <a:pt x="5633703" y="202584"/>
                  <a:pt x="5649239" y="212942"/>
                </a:cubicBezTo>
                <a:cubicBezTo>
                  <a:pt x="5720927" y="260735"/>
                  <a:pt x="5610868" y="217636"/>
                  <a:pt x="5724395" y="263047"/>
                </a:cubicBezTo>
                <a:cubicBezTo>
                  <a:pt x="5748913" y="272854"/>
                  <a:pt x="5773932" y="281694"/>
                  <a:pt x="5799551" y="288099"/>
                </a:cubicBezTo>
                <a:cubicBezTo>
                  <a:pt x="5816252" y="292274"/>
                  <a:pt x="5833536" y="294580"/>
                  <a:pt x="5849655" y="300625"/>
                </a:cubicBezTo>
                <a:cubicBezTo>
                  <a:pt x="5867139" y="307181"/>
                  <a:pt x="5882596" y="318321"/>
                  <a:pt x="5899759" y="325677"/>
                </a:cubicBezTo>
                <a:cubicBezTo>
                  <a:pt x="5911895" y="330878"/>
                  <a:pt x="5925527" y="332298"/>
                  <a:pt x="5937337" y="338203"/>
                </a:cubicBezTo>
                <a:cubicBezTo>
                  <a:pt x="5950802" y="344936"/>
                  <a:pt x="5961158" y="357141"/>
                  <a:pt x="5974915" y="363255"/>
                </a:cubicBezTo>
                <a:cubicBezTo>
                  <a:pt x="5999046" y="373980"/>
                  <a:pt x="6028099" y="373659"/>
                  <a:pt x="6050071" y="388307"/>
                </a:cubicBezTo>
                <a:cubicBezTo>
                  <a:pt x="6062597" y="396658"/>
                  <a:pt x="6073893" y="407245"/>
                  <a:pt x="6087650" y="413359"/>
                </a:cubicBezTo>
                <a:cubicBezTo>
                  <a:pt x="6111781" y="424084"/>
                  <a:pt x="6140834" y="423763"/>
                  <a:pt x="6162806" y="438411"/>
                </a:cubicBezTo>
                <a:cubicBezTo>
                  <a:pt x="6175332" y="446762"/>
                  <a:pt x="6186547" y="457533"/>
                  <a:pt x="6200384" y="463463"/>
                </a:cubicBezTo>
                <a:cubicBezTo>
                  <a:pt x="6256571" y="487543"/>
                  <a:pt x="6239315" y="464140"/>
                  <a:pt x="6288066" y="488515"/>
                </a:cubicBezTo>
                <a:cubicBezTo>
                  <a:pt x="6301531" y="495248"/>
                  <a:pt x="6311887" y="507453"/>
                  <a:pt x="6325644" y="513567"/>
                </a:cubicBezTo>
                <a:cubicBezTo>
                  <a:pt x="6349775" y="524292"/>
                  <a:pt x="6375748" y="530268"/>
                  <a:pt x="6400800" y="538619"/>
                </a:cubicBezTo>
                <a:cubicBezTo>
                  <a:pt x="6413326" y="542794"/>
                  <a:pt x="6427392" y="543821"/>
                  <a:pt x="6438378" y="551145"/>
                </a:cubicBezTo>
                <a:lnTo>
                  <a:pt x="6513535" y="601249"/>
                </a:lnTo>
                <a:cubicBezTo>
                  <a:pt x="6526061" y="609600"/>
                  <a:pt x="6539069" y="617268"/>
                  <a:pt x="6551113" y="626301"/>
                </a:cubicBezTo>
                <a:cubicBezTo>
                  <a:pt x="6611780" y="671801"/>
                  <a:pt x="6581412" y="657277"/>
                  <a:pt x="6638795" y="676405"/>
                </a:cubicBezTo>
                <a:cubicBezTo>
                  <a:pt x="6687726" y="725338"/>
                  <a:pt x="6636384" y="681463"/>
                  <a:pt x="6701425" y="713984"/>
                </a:cubicBezTo>
                <a:cubicBezTo>
                  <a:pt x="6714890" y="720717"/>
                  <a:pt x="6725538" y="732303"/>
                  <a:pt x="6739003" y="739036"/>
                </a:cubicBezTo>
                <a:cubicBezTo>
                  <a:pt x="6750813" y="744941"/>
                  <a:pt x="6764771" y="745657"/>
                  <a:pt x="6776581" y="751562"/>
                </a:cubicBezTo>
                <a:cubicBezTo>
                  <a:pt x="6790046" y="758295"/>
                  <a:pt x="6800402" y="770500"/>
                  <a:pt x="6814159" y="776614"/>
                </a:cubicBezTo>
                <a:cubicBezTo>
                  <a:pt x="6838290" y="787339"/>
                  <a:pt x="6889315" y="801666"/>
                  <a:pt x="6889315" y="801666"/>
                </a:cubicBezTo>
                <a:cubicBezTo>
                  <a:pt x="6984868" y="897219"/>
                  <a:pt x="6873834" y="797389"/>
                  <a:pt x="6964471" y="851770"/>
                </a:cubicBezTo>
                <a:cubicBezTo>
                  <a:pt x="6974598" y="857846"/>
                  <a:pt x="6979397" y="870746"/>
                  <a:pt x="6989524" y="876822"/>
                </a:cubicBezTo>
                <a:cubicBezTo>
                  <a:pt x="7002360" y="884524"/>
                  <a:pt x="7067846" y="899534"/>
                  <a:pt x="7077206" y="901874"/>
                </a:cubicBezTo>
                <a:cubicBezTo>
                  <a:pt x="7089732" y="910225"/>
                  <a:pt x="7101027" y="920812"/>
                  <a:pt x="7114784" y="926926"/>
                </a:cubicBezTo>
                <a:cubicBezTo>
                  <a:pt x="7248941" y="986551"/>
                  <a:pt x="7142474" y="920334"/>
                  <a:pt x="7227518" y="977030"/>
                </a:cubicBezTo>
                <a:cubicBezTo>
                  <a:pt x="7294323" y="1077238"/>
                  <a:pt x="7206641" y="956153"/>
                  <a:pt x="7290148" y="1039660"/>
                </a:cubicBezTo>
                <a:cubicBezTo>
                  <a:pt x="7300793" y="1050305"/>
                  <a:pt x="7305562" y="1065673"/>
                  <a:pt x="7315200" y="1077238"/>
                </a:cubicBezTo>
                <a:cubicBezTo>
                  <a:pt x="7326541" y="1090847"/>
                  <a:pt x="7340252" y="1102290"/>
                  <a:pt x="7352778" y="1114816"/>
                </a:cubicBezTo>
                <a:cubicBezTo>
                  <a:pt x="7356953" y="1127342"/>
                  <a:pt x="7358892" y="1140853"/>
                  <a:pt x="7365304" y="1152395"/>
                </a:cubicBezTo>
                <a:cubicBezTo>
                  <a:pt x="7400714" y="1216133"/>
                  <a:pt x="7402451" y="1214594"/>
                  <a:pt x="7440461" y="1252603"/>
                </a:cubicBezTo>
                <a:cubicBezTo>
                  <a:pt x="7444636" y="1265129"/>
                  <a:pt x="7446575" y="1278639"/>
                  <a:pt x="7452987" y="1290181"/>
                </a:cubicBezTo>
                <a:cubicBezTo>
                  <a:pt x="7467609" y="1316501"/>
                  <a:pt x="7493570" y="1336773"/>
                  <a:pt x="7503091" y="1365337"/>
                </a:cubicBezTo>
                <a:cubicBezTo>
                  <a:pt x="7507266" y="1377863"/>
                  <a:pt x="7509712" y="1391105"/>
                  <a:pt x="7515617" y="1402915"/>
                </a:cubicBezTo>
                <a:cubicBezTo>
                  <a:pt x="7533056" y="1437793"/>
                  <a:pt x="7550544" y="1450368"/>
                  <a:pt x="7578247" y="1478071"/>
                </a:cubicBezTo>
                <a:cubicBezTo>
                  <a:pt x="7582422" y="1544877"/>
                  <a:pt x="7590773" y="1611552"/>
                  <a:pt x="7590773" y="1678488"/>
                </a:cubicBezTo>
                <a:cubicBezTo>
                  <a:pt x="7590773" y="1774611"/>
                  <a:pt x="7585619" y="1870746"/>
                  <a:pt x="7578247" y="1966586"/>
                </a:cubicBezTo>
                <a:cubicBezTo>
                  <a:pt x="7577234" y="1979751"/>
                  <a:pt x="7571626" y="1992354"/>
                  <a:pt x="7565721" y="2004164"/>
                </a:cubicBezTo>
                <a:cubicBezTo>
                  <a:pt x="7540020" y="2055566"/>
                  <a:pt x="7546684" y="2027961"/>
                  <a:pt x="7515617" y="2066795"/>
                </a:cubicBezTo>
                <a:cubicBezTo>
                  <a:pt x="7506213" y="2078551"/>
                  <a:pt x="7502320" y="2094969"/>
                  <a:pt x="7490565" y="2104373"/>
                </a:cubicBezTo>
                <a:cubicBezTo>
                  <a:pt x="7480255" y="2112621"/>
                  <a:pt x="7464529" y="2110487"/>
                  <a:pt x="7452987" y="2116899"/>
                </a:cubicBezTo>
                <a:cubicBezTo>
                  <a:pt x="7426667" y="2131521"/>
                  <a:pt x="7406394" y="2157482"/>
                  <a:pt x="7377830" y="2167003"/>
                </a:cubicBezTo>
                <a:lnTo>
                  <a:pt x="7302674" y="2192055"/>
                </a:lnTo>
                <a:cubicBezTo>
                  <a:pt x="7290148" y="2179529"/>
                  <a:pt x="7274922" y="2169216"/>
                  <a:pt x="7265096" y="2154477"/>
                </a:cubicBezTo>
                <a:cubicBezTo>
                  <a:pt x="7257772" y="2143491"/>
                  <a:pt x="7255772" y="2129708"/>
                  <a:pt x="7252570" y="2116899"/>
                </a:cubicBezTo>
                <a:cubicBezTo>
                  <a:pt x="7250040" y="2106781"/>
                  <a:pt x="7238971" y="2033870"/>
                  <a:pt x="7227518" y="2016690"/>
                </a:cubicBezTo>
                <a:cubicBezTo>
                  <a:pt x="7217692" y="2001951"/>
                  <a:pt x="7201281" y="1992721"/>
                  <a:pt x="7189940" y="1979112"/>
                </a:cubicBezTo>
                <a:cubicBezTo>
                  <a:pt x="7180302" y="1967547"/>
                  <a:pt x="7176643" y="1950938"/>
                  <a:pt x="7164888" y="1941534"/>
                </a:cubicBezTo>
                <a:cubicBezTo>
                  <a:pt x="7154578" y="1933286"/>
                  <a:pt x="7138852" y="1935420"/>
                  <a:pt x="7127310" y="1929008"/>
                </a:cubicBezTo>
                <a:cubicBezTo>
                  <a:pt x="7100990" y="1914386"/>
                  <a:pt x="7052154" y="1878904"/>
                  <a:pt x="7052154" y="1878904"/>
                </a:cubicBezTo>
                <a:lnTo>
                  <a:pt x="6438378" y="1891430"/>
                </a:lnTo>
                <a:cubicBezTo>
                  <a:pt x="6421175" y="1892079"/>
                  <a:pt x="6405467" y="1903074"/>
                  <a:pt x="6388274" y="1903956"/>
                </a:cubicBezTo>
                <a:cubicBezTo>
                  <a:pt x="6242269" y="1911443"/>
                  <a:pt x="6096000" y="1912307"/>
                  <a:pt x="5949863" y="1916482"/>
                </a:cubicBezTo>
                <a:cubicBezTo>
                  <a:pt x="5862678" y="1945544"/>
                  <a:pt x="5956563" y="1917314"/>
                  <a:pt x="5787025" y="1941534"/>
                </a:cubicBezTo>
                <a:cubicBezTo>
                  <a:pt x="5771134" y="1943804"/>
                  <a:pt x="5717188" y="1958938"/>
                  <a:pt x="5699343" y="1966586"/>
                </a:cubicBezTo>
                <a:cubicBezTo>
                  <a:pt x="5682180" y="1973942"/>
                  <a:pt x="5666723" y="1985082"/>
                  <a:pt x="5649239" y="1991638"/>
                </a:cubicBezTo>
                <a:cubicBezTo>
                  <a:pt x="5633120" y="1997683"/>
                  <a:pt x="5615836" y="1999989"/>
                  <a:pt x="5599135" y="2004164"/>
                </a:cubicBezTo>
                <a:cubicBezTo>
                  <a:pt x="5586609" y="2012515"/>
                  <a:pt x="5575652" y="2023930"/>
                  <a:pt x="5561556" y="2029216"/>
                </a:cubicBezTo>
                <a:cubicBezTo>
                  <a:pt x="5541621" y="2036691"/>
                  <a:pt x="5519709" y="2037124"/>
                  <a:pt x="5498926" y="2041742"/>
                </a:cubicBezTo>
                <a:cubicBezTo>
                  <a:pt x="5482121" y="2045477"/>
                  <a:pt x="5465523" y="2050093"/>
                  <a:pt x="5448822" y="2054268"/>
                </a:cubicBezTo>
                <a:cubicBezTo>
                  <a:pt x="5436296" y="2062619"/>
                  <a:pt x="5425001" y="2073207"/>
                  <a:pt x="5411244" y="2079321"/>
                </a:cubicBezTo>
                <a:cubicBezTo>
                  <a:pt x="5387113" y="2090046"/>
                  <a:pt x="5358060" y="2089725"/>
                  <a:pt x="5336088" y="2104373"/>
                </a:cubicBezTo>
                <a:cubicBezTo>
                  <a:pt x="5323562" y="2112724"/>
                  <a:pt x="5312267" y="2123311"/>
                  <a:pt x="5298510" y="2129425"/>
                </a:cubicBezTo>
                <a:cubicBezTo>
                  <a:pt x="5223888" y="2162590"/>
                  <a:pt x="5217583" y="2152110"/>
                  <a:pt x="5135671" y="2167003"/>
                </a:cubicBezTo>
                <a:cubicBezTo>
                  <a:pt x="5094024" y="2174575"/>
                  <a:pt x="5049629" y="2191508"/>
                  <a:pt x="5010411" y="2204581"/>
                </a:cubicBezTo>
                <a:cubicBezTo>
                  <a:pt x="4997885" y="2208756"/>
                  <a:pt x="4985935" y="2215469"/>
                  <a:pt x="4972833" y="2217107"/>
                </a:cubicBezTo>
                <a:lnTo>
                  <a:pt x="4872625" y="2229633"/>
                </a:lnTo>
                <a:cubicBezTo>
                  <a:pt x="4779511" y="2260671"/>
                  <a:pt x="4889360" y="2227242"/>
                  <a:pt x="4697261" y="2254685"/>
                </a:cubicBezTo>
                <a:cubicBezTo>
                  <a:pt x="4684190" y="2256552"/>
                  <a:pt x="4672685" y="2264916"/>
                  <a:pt x="4659682" y="2267211"/>
                </a:cubicBezTo>
                <a:cubicBezTo>
                  <a:pt x="4601532" y="2277473"/>
                  <a:pt x="4543124" y="2286917"/>
                  <a:pt x="4484318" y="2292263"/>
                </a:cubicBezTo>
                <a:cubicBezTo>
                  <a:pt x="4200936" y="2318025"/>
                  <a:pt x="4392631" y="2303472"/>
                  <a:pt x="3908121" y="2317315"/>
                </a:cubicBezTo>
                <a:lnTo>
                  <a:pt x="2430050" y="2304789"/>
                </a:lnTo>
                <a:cubicBezTo>
                  <a:pt x="2416848" y="2304571"/>
                  <a:pt x="2405462" y="2294625"/>
                  <a:pt x="2392471" y="2292263"/>
                </a:cubicBezTo>
                <a:cubicBezTo>
                  <a:pt x="2359351" y="2286241"/>
                  <a:pt x="2325468" y="2285271"/>
                  <a:pt x="2292263" y="2279737"/>
                </a:cubicBezTo>
                <a:cubicBezTo>
                  <a:pt x="2105473" y="2248605"/>
                  <a:pt x="2353500" y="2284469"/>
                  <a:pt x="2204581" y="2254685"/>
                </a:cubicBezTo>
                <a:cubicBezTo>
                  <a:pt x="2104690" y="2234707"/>
                  <a:pt x="2134896" y="2250334"/>
                  <a:pt x="2041743" y="2229633"/>
                </a:cubicBezTo>
                <a:cubicBezTo>
                  <a:pt x="2028854" y="2226769"/>
                  <a:pt x="2017189" y="2219278"/>
                  <a:pt x="2004165" y="2217107"/>
                </a:cubicBezTo>
                <a:cubicBezTo>
                  <a:pt x="1966870" y="2210891"/>
                  <a:pt x="1928860" y="2209928"/>
                  <a:pt x="1891430" y="2204581"/>
                </a:cubicBezTo>
                <a:cubicBezTo>
                  <a:pt x="1612249" y="2164698"/>
                  <a:pt x="2168693" y="2229821"/>
                  <a:pt x="1716066" y="2179529"/>
                </a:cubicBezTo>
                <a:lnTo>
                  <a:pt x="1603332" y="2141951"/>
                </a:lnTo>
                <a:cubicBezTo>
                  <a:pt x="1590806" y="2137776"/>
                  <a:pt x="1578825" y="2131292"/>
                  <a:pt x="1565754" y="2129425"/>
                </a:cubicBezTo>
                <a:lnTo>
                  <a:pt x="1478071" y="2116899"/>
                </a:lnTo>
                <a:cubicBezTo>
                  <a:pt x="1333604" y="2059112"/>
                  <a:pt x="1453537" y="2099226"/>
                  <a:pt x="1164921" y="2079321"/>
                </a:cubicBezTo>
                <a:cubicBezTo>
                  <a:pt x="1127201" y="2076720"/>
                  <a:pt x="1089765" y="2070970"/>
                  <a:pt x="1052187" y="2066795"/>
                </a:cubicBezTo>
                <a:lnTo>
                  <a:pt x="977030" y="2041742"/>
                </a:lnTo>
                <a:cubicBezTo>
                  <a:pt x="964504" y="2037567"/>
                  <a:pt x="952554" y="2030854"/>
                  <a:pt x="939452" y="2029216"/>
                </a:cubicBezTo>
                <a:cubicBezTo>
                  <a:pt x="801727" y="2012000"/>
                  <a:pt x="872701" y="2020407"/>
                  <a:pt x="726510" y="2004164"/>
                </a:cubicBezTo>
                <a:cubicBezTo>
                  <a:pt x="640612" y="1975531"/>
                  <a:pt x="747225" y="2009343"/>
                  <a:pt x="626302" y="1979112"/>
                </a:cubicBezTo>
                <a:cubicBezTo>
                  <a:pt x="613493" y="1975910"/>
                  <a:pt x="601250" y="1970761"/>
                  <a:pt x="588724" y="1966586"/>
                </a:cubicBezTo>
                <a:cubicBezTo>
                  <a:pt x="510697" y="1888562"/>
                  <a:pt x="623662" y="1994054"/>
                  <a:pt x="526093" y="1929008"/>
                </a:cubicBezTo>
                <a:cubicBezTo>
                  <a:pt x="511354" y="1919182"/>
                  <a:pt x="503254" y="1901256"/>
                  <a:pt x="488515" y="1891430"/>
                </a:cubicBezTo>
                <a:cubicBezTo>
                  <a:pt x="477529" y="1884106"/>
                  <a:pt x="462479" y="1885316"/>
                  <a:pt x="450937" y="1878904"/>
                </a:cubicBezTo>
                <a:cubicBezTo>
                  <a:pt x="424617" y="1864282"/>
                  <a:pt x="375781" y="1828800"/>
                  <a:pt x="375781" y="1828800"/>
                </a:cubicBezTo>
                <a:cubicBezTo>
                  <a:pt x="367430" y="1816274"/>
                  <a:pt x="361374" y="1801867"/>
                  <a:pt x="350729" y="1791222"/>
                </a:cubicBezTo>
                <a:cubicBezTo>
                  <a:pt x="321895" y="1762388"/>
                  <a:pt x="301377" y="1763227"/>
                  <a:pt x="263047" y="1753644"/>
                </a:cubicBezTo>
                <a:cubicBezTo>
                  <a:pt x="217865" y="1723523"/>
                  <a:pt x="184633" y="1704917"/>
                  <a:pt x="150313" y="1653436"/>
                </a:cubicBezTo>
                <a:cubicBezTo>
                  <a:pt x="118710" y="1606031"/>
                  <a:pt x="135906" y="1626503"/>
                  <a:pt x="100208" y="1590805"/>
                </a:cubicBezTo>
                <a:cubicBezTo>
                  <a:pt x="54526" y="1453758"/>
                  <a:pt x="127382" y="1661341"/>
                  <a:pt x="62630" y="1515649"/>
                </a:cubicBezTo>
                <a:cubicBezTo>
                  <a:pt x="51905" y="1491518"/>
                  <a:pt x="45929" y="1465545"/>
                  <a:pt x="37578" y="1440493"/>
                </a:cubicBezTo>
                <a:cubicBezTo>
                  <a:pt x="33403" y="1427967"/>
                  <a:pt x="28254" y="1415724"/>
                  <a:pt x="25052" y="1402915"/>
                </a:cubicBezTo>
                <a:cubicBezTo>
                  <a:pt x="7362" y="1332157"/>
                  <a:pt x="15902" y="1369692"/>
                  <a:pt x="0" y="1290181"/>
                </a:cubicBezTo>
                <a:cubicBezTo>
                  <a:pt x="4175" y="1085589"/>
                  <a:pt x="4661" y="880888"/>
                  <a:pt x="12526" y="676405"/>
                </a:cubicBezTo>
                <a:cubicBezTo>
                  <a:pt x="13706" y="645717"/>
                  <a:pt x="32430" y="622011"/>
                  <a:pt x="62630" y="613775"/>
                </a:cubicBezTo>
                <a:cubicBezTo>
                  <a:pt x="95107" y="604918"/>
                  <a:pt x="129436" y="605424"/>
                  <a:pt x="162839" y="601249"/>
                </a:cubicBezTo>
                <a:cubicBezTo>
                  <a:pt x="179326" y="551788"/>
                  <a:pt x="162161" y="563671"/>
                  <a:pt x="212943" y="563671"/>
                </a:cubicBezTo>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Oval 1"/>
          <p:cNvSpPr/>
          <p:nvPr/>
        </p:nvSpPr>
        <p:spPr>
          <a:xfrm rot="955339">
            <a:off x="750150" y="2435635"/>
            <a:ext cx="864096" cy="1656184"/>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Freeform 7"/>
          <p:cNvSpPr/>
          <p:nvPr/>
        </p:nvSpPr>
        <p:spPr>
          <a:xfrm>
            <a:off x="789140" y="2893512"/>
            <a:ext cx="7753611" cy="1518420"/>
          </a:xfrm>
          <a:custGeom>
            <a:avLst/>
            <a:gdLst>
              <a:gd name="connsiteX0" fmla="*/ 0 w 7753611"/>
              <a:gd name="connsiteY0" fmla="*/ 1014609 h 1518420"/>
              <a:gd name="connsiteX1" fmla="*/ 25052 w 7753611"/>
              <a:gd name="connsiteY1" fmla="*/ 951978 h 1518420"/>
              <a:gd name="connsiteX2" fmla="*/ 62630 w 7753611"/>
              <a:gd name="connsiteY2" fmla="*/ 914400 h 1518420"/>
              <a:gd name="connsiteX3" fmla="*/ 87682 w 7753611"/>
              <a:gd name="connsiteY3" fmla="*/ 876822 h 1518420"/>
              <a:gd name="connsiteX4" fmla="*/ 125260 w 7753611"/>
              <a:gd name="connsiteY4" fmla="*/ 839244 h 1518420"/>
              <a:gd name="connsiteX5" fmla="*/ 150312 w 7753611"/>
              <a:gd name="connsiteY5" fmla="*/ 801666 h 1518420"/>
              <a:gd name="connsiteX6" fmla="*/ 187890 w 7753611"/>
              <a:gd name="connsiteY6" fmla="*/ 764088 h 1518420"/>
              <a:gd name="connsiteX7" fmla="*/ 212942 w 7753611"/>
              <a:gd name="connsiteY7" fmla="*/ 726510 h 1518420"/>
              <a:gd name="connsiteX8" fmla="*/ 288098 w 7753611"/>
              <a:gd name="connsiteY8" fmla="*/ 688932 h 1518420"/>
              <a:gd name="connsiteX9" fmla="*/ 325676 w 7753611"/>
              <a:gd name="connsiteY9" fmla="*/ 651354 h 1518420"/>
              <a:gd name="connsiteX10" fmla="*/ 400833 w 7753611"/>
              <a:gd name="connsiteY10" fmla="*/ 601250 h 1518420"/>
              <a:gd name="connsiteX11" fmla="*/ 438411 w 7753611"/>
              <a:gd name="connsiteY11" fmla="*/ 576198 h 1518420"/>
              <a:gd name="connsiteX12" fmla="*/ 475989 w 7753611"/>
              <a:gd name="connsiteY12" fmla="*/ 551146 h 1518420"/>
              <a:gd name="connsiteX13" fmla="*/ 501041 w 7753611"/>
              <a:gd name="connsiteY13" fmla="*/ 526093 h 1518420"/>
              <a:gd name="connsiteX14" fmla="*/ 538619 w 7753611"/>
              <a:gd name="connsiteY14" fmla="*/ 513567 h 1518420"/>
              <a:gd name="connsiteX15" fmla="*/ 613775 w 7753611"/>
              <a:gd name="connsiteY15" fmla="*/ 463463 h 1518420"/>
              <a:gd name="connsiteX16" fmla="*/ 876822 w 7753611"/>
              <a:gd name="connsiteY16" fmla="*/ 375781 h 1518420"/>
              <a:gd name="connsiteX17" fmla="*/ 951978 w 7753611"/>
              <a:gd name="connsiteY17" fmla="*/ 350729 h 1518420"/>
              <a:gd name="connsiteX18" fmla="*/ 989556 w 7753611"/>
              <a:gd name="connsiteY18" fmla="*/ 338203 h 1518420"/>
              <a:gd name="connsiteX19" fmla="*/ 1039660 w 7753611"/>
              <a:gd name="connsiteY19" fmla="*/ 325677 h 1518420"/>
              <a:gd name="connsiteX20" fmla="*/ 1114816 w 7753611"/>
              <a:gd name="connsiteY20" fmla="*/ 313151 h 1518420"/>
              <a:gd name="connsiteX21" fmla="*/ 1152394 w 7753611"/>
              <a:gd name="connsiteY21" fmla="*/ 300625 h 1518420"/>
              <a:gd name="connsiteX22" fmla="*/ 1277655 w 7753611"/>
              <a:gd name="connsiteY22" fmla="*/ 275573 h 1518420"/>
              <a:gd name="connsiteX23" fmla="*/ 1365337 w 7753611"/>
              <a:gd name="connsiteY23" fmla="*/ 250521 h 1518420"/>
              <a:gd name="connsiteX24" fmla="*/ 1465545 w 7753611"/>
              <a:gd name="connsiteY24" fmla="*/ 237995 h 1518420"/>
              <a:gd name="connsiteX25" fmla="*/ 1540701 w 7753611"/>
              <a:gd name="connsiteY25" fmla="*/ 225469 h 1518420"/>
              <a:gd name="connsiteX26" fmla="*/ 1578279 w 7753611"/>
              <a:gd name="connsiteY26" fmla="*/ 212943 h 1518420"/>
              <a:gd name="connsiteX27" fmla="*/ 1716065 w 7753611"/>
              <a:gd name="connsiteY27" fmla="*/ 200417 h 1518420"/>
              <a:gd name="connsiteX28" fmla="*/ 1816274 w 7753611"/>
              <a:gd name="connsiteY28" fmla="*/ 175365 h 1518420"/>
              <a:gd name="connsiteX29" fmla="*/ 1853852 w 7753611"/>
              <a:gd name="connsiteY29" fmla="*/ 162839 h 1518420"/>
              <a:gd name="connsiteX30" fmla="*/ 1891430 w 7753611"/>
              <a:gd name="connsiteY30" fmla="*/ 137787 h 1518420"/>
              <a:gd name="connsiteX31" fmla="*/ 1966586 w 7753611"/>
              <a:gd name="connsiteY31" fmla="*/ 112735 h 1518420"/>
              <a:gd name="connsiteX32" fmla="*/ 2054268 w 7753611"/>
              <a:gd name="connsiteY32" fmla="*/ 87683 h 1518420"/>
              <a:gd name="connsiteX33" fmla="*/ 2642992 w 7753611"/>
              <a:gd name="connsiteY33" fmla="*/ 75156 h 1518420"/>
              <a:gd name="connsiteX34" fmla="*/ 2855934 w 7753611"/>
              <a:gd name="connsiteY34" fmla="*/ 62630 h 1518420"/>
              <a:gd name="connsiteX35" fmla="*/ 2893512 w 7753611"/>
              <a:gd name="connsiteY35" fmla="*/ 50104 h 1518420"/>
              <a:gd name="connsiteX36" fmla="*/ 3031298 w 7753611"/>
              <a:gd name="connsiteY36" fmla="*/ 37578 h 1518420"/>
              <a:gd name="connsiteX37" fmla="*/ 3281819 w 7753611"/>
              <a:gd name="connsiteY37" fmla="*/ 25052 h 1518420"/>
              <a:gd name="connsiteX38" fmla="*/ 3519813 w 7753611"/>
              <a:gd name="connsiteY38" fmla="*/ 0 h 1518420"/>
              <a:gd name="connsiteX39" fmla="*/ 4997885 w 7753611"/>
              <a:gd name="connsiteY39" fmla="*/ 12526 h 1518420"/>
              <a:gd name="connsiteX40" fmla="*/ 5661764 w 7753611"/>
              <a:gd name="connsiteY40" fmla="*/ 37578 h 1518420"/>
              <a:gd name="connsiteX41" fmla="*/ 6313118 w 7753611"/>
              <a:gd name="connsiteY41" fmla="*/ 62630 h 1518420"/>
              <a:gd name="connsiteX42" fmla="*/ 6538586 w 7753611"/>
              <a:gd name="connsiteY42" fmla="*/ 75156 h 1518420"/>
              <a:gd name="connsiteX43" fmla="*/ 6626268 w 7753611"/>
              <a:gd name="connsiteY43" fmla="*/ 112735 h 1518420"/>
              <a:gd name="connsiteX44" fmla="*/ 6663846 w 7753611"/>
              <a:gd name="connsiteY44" fmla="*/ 125261 h 1518420"/>
              <a:gd name="connsiteX45" fmla="*/ 6713950 w 7753611"/>
              <a:gd name="connsiteY45" fmla="*/ 150313 h 1518420"/>
              <a:gd name="connsiteX46" fmla="*/ 6789107 w 7753611"/>
              <a:gd name="connsiteY46" fmla="*/ 187891 h 1518420"/>
              <a:gd name="connsiteX47" fmla="*/ 6876789 w 7753611"/>
              <a:gd name="connsiteY47" fmla="*/ 237995 h 1518420"/>
              <a:gd name="connsiteX48" fmla="*/ 6951945 w 7753611"/>
              <a:gd name="connsiteY48" fmla="*/ 275573 h 1518420"/>
              <a:gd name="connsiteX49" fmla="*/ 6989523 w 7753611"/>
              <a:gd name="connsiteY49" fmla="*/ 313151 h 1518420"/>
              <a:gd name="connsiteX50" fmla="*/ 7027101 w 7753611"/>
              <a:gd name="connsiteY50" fmla="*/ 338203 h 1518420"/>
              <a:gd name="connsiteX51" fmla="*/ 7064679 w 7753611"/>
              <a:gd name="connsiteY51" fmla="*/ 375781 h 1518420"/>
              <a:gd name="connsiteX52" fmla="*/ 7139835 w 7753611"/>
              <a:gd name="connsiteY52" fmla="*/ 425885 h 1518420"/>
              <a:gd name="connsiteX53" fmla="*/ 7214992 w 7753611"/>
              <a:gd name="connsiteY53" fmla="*/ 475989 h 1518420"/>
              <a:gd name="connsiteX54" fmla="*/ 7252570 w 7753611"/>
              <a:gd name="connsiteY54" fmla="*/ 501041 h 1518420"/>
              <a:gd name="connsiteX55" fmla="*/ 7290148 w 7753611"/>
              <a:gd name="connsiteY55" fmla="*/ 538620 h 1518420"/>
              <a:gd name="connsiteX56" fmla="*/ 7327726 w 7753611"/>
              <a:gd name="connsiteY56" fmla="*/ 551146 h 1518420"/>
              <a:gd name="connsiteX57" fmla="*/ 7402882 w 7753611"/>
              <a:gd name="connsiteY57" fmla="*/ 613776 h 1518420"/>
              <a:gd name="connsiteX58" fmla="*/ 7478038 w 7753611"/>
              <a:gd name="connsiteY58" fmla="*/ 638828 h 1518420"/>
              <a:gd name="connsiteX59" fmla="*/ 7540668 w 7753611"/>
              <a:gd name="connsiteY59" fmla="*/ 726510 h 1518420"/>
              <a:gd name="connsiteX60" fmla="*/ 7578246 w 7753611"/>
              <a:gd name="connsiteY60" fmla="*/ 764088 h 1518420"/>
              <a:gd name="connsiteX61" fmla="*/ 7615824 w 7753611"/>
              <a:gd name="connsiteY61" fmla="*/ 851770 h 1518420"/>
              <a:gd name="connsiteX62" fmla="*/ 7665928 w 7753611"/>
              <a:gd name="connsiteY62" fmla="*/ 926926 h 1518420"/>
              <a:gd name="connsiteX63" fmla="*/ 7690981 w 7753611"/>
              <a:gd name="connsiteY63" fmla="*/ 1064713 h 1518420"/>
              <a:gd name="connsiteX64" fmla="*/ 7703507 w 7753611"/>
              <a:gd name="connsiteY64" fmla="*/ 1240077 h 1518420"/>
              <a:gd name="connsiteX65" fmla="*/ 7728559 w 7753611"/>
              <a:gd name="connsiteY65" fmla="*/ 1315233 h 1518420"/>
              <a:gd name="connsiteX66" fmla="*/ 7753611 w 7753611"/>
              <a:gd name="connsiteY66" fmla="*/ 1415441 h 1518420"/>
              <a:gd name="connsiteX67" fmla="*/ 7741085 w 7753611"/>
              <a:gd name="connsiteY67" fmla="*/ 1515650 h 1518420"/>
              <a:gd name="connsiteX68" fmla="*/ 7716033 w 7753611"/>
              <a:gd name="connsiteY68" fmla="*/ 1478072 h 1518420"/>
              <a:gd name="connsiteX69" fmla="*/ 7703507 w 7753611"/>
              <a:gd name="connsiteY69" fmla="*/ 1227551 h 1518420"/>
              <a:gd name="connsiteX70" fmla="*/ 7678455 w 7753611"/>
              <a:gd name="connsiteY70" fmla="*/ 1152395 h 1518420"/>
              <a:gd name="connsiteX71" fmla="*/ 7653402 w 7753611"/>
              <a:gd name="connsiteY71" fmla="*/ 1127343 h 1518420"/>
              <a:gd name="connsiteX72" fmla="*/ 7628350 w 7753611"/>
              <a:gd name="connsiteY72" fmla="*/ 1052187 h 1518420"/>
              <a:gd name="connsiteX73" fmla="*/ 7565720 w 7753611"/>
              <a:gd name="connsiteY73" fmla="*/ 989556 h 1518420"/>
              <a:gd name="connsiteX74" fmla="*/ 7515616 w 7753611"/>
              <a:gd name="connsiteY74" fmla="*/ 939452 h 1518420"/>
              <a:gd name="connsiteX75" fmla="*/ 7478038 w 7753611"/>
              <a:gd name="connsiteY75" fmla="*/ 901874 h 1518420"/>
              <a:gd name="connsiteX76" fmla="*/ 7440460 w 7753611"/>
              <a:gd name="connsiteY76" fmla="*/ 889348 h 1518420"/>
              <a:gd name="connsiteX77" fmla="*/ 7365304 w 7753611"/>
              <a:gd name="connsiteY77" fmla="*/ 839244 h 1518420"/>
              <a:gd name="connsiteX78" fmla="*/ 7327726 w 7753611"/>
              <a:gd name="connsiteY78" fmla="*/ 814192 h 1518420"/>
              <a:gd name="connsiteX79" fmla="*/ 7290148 w 7753611"/>
              <a:gd name="connsiteY79" fmla="*/ 789140 h 1518420"/>
              <a:gd name="connsiteX80" fmla="*/ 7240044 w 7753611"/>
              <a:gd name="connsiteY80" fmla="*/ 776614 h 1518420"/>
              <a:gd name="connsiteX81" fmla="*/ 7164887 w 7753611"/>
              <a:gd name="connsiteY81" fmla="*/ 751562 h 1518420"/>
              <a:gd name="connsiteX82" fmla="*/ 6563638 w 7753611"/>
              <a:gd name="connsiteY82" fmla="*/ 764088 h 1518420"/>
              <a:gd name="connsiteX83" fmla="*/ 6526060 w 7753611"/>
              <a:gd name="connsiteY83" fmla="*/ 776614 h 1518420"/>
              <a:gd name="connsiteX84" fmla="*/ 6475956 w 7753611"/>
              <a:gd name="connsiteY84" fmla="*/ 789140 h 1518420"/>
              <a:gd name="connsiteX85" fmla="*/ 6363222 w 7753611"/>
              <a:gd name="connsiteY85" fmla="*/ 826718 h 1518420"/>
              <a:gd name="connsiteX86" fmla="*/ 6325644 w 7753611"/>
              <a:gd name="connsiteY86" fmla="*/ 839244 h 1518420"/>
              <a:gd name="connsiteX87" fmla="*/ 6288065 w 7753611"/>
              <a:gd name="connsiteY87" fmla="*/ 851770 h 1518420"/>
              <a:gd name="connsiteX88" fmla="*/ 6250487 w 7753611"/>
              <a:gd name="connsiteY88" fmla="*/ 876822 h 1518420"/>
              <a:gd name="connsiteX89" fmla="*/ 6125227 w 7753611"/>
              <a:gd name="connsiteY89" fmla="*/ 914400 h 1518420"/>
              <a:gd name="connsiteX90" fmla="*/ 6050071 w 7753611"/>
              <a:gd name="connsiteY90" fmla="*/ 926926 h 1518420"/>
              <a:gd name="connsiteX91" fmla="*/ 6012493 w 7753611"/>
              <a:gd name="connsiteY91" fmla="*/ 939452 h 1518420"/>
              <a:gd name="connsiteX92" fmla="*/ 4947781 w 7753611"/>
              <a:gd name="connsiteY92" fmla="*/ 951978 h 1518420"/>
              <a:gd name="connsiteX93" fmla="*/ 4772416 w 7753611"/>
              <a:gd name="connsiteY93" fmla="*/ 964504 h 1518420"/>
              <a:gd name="connsiteX94" fmla="*/ 4546948 w 7753611"/>
              <a:gd name="connsiteY94" fmla="*/ 989556 h 1518420"/>
              <a:gd name="connsiteX95" fmla="*/ 4359057 w 7753611"/>
              <a:gd name="connsiteY95" fmla="*/ 1002083 h 1518420"/>
              <a:gd name="connsiteX96" fmla="*/ 4083485 w 7753611"/>
              <a:gd name="connsiteY96" fmla="*/ 1027135 h 1518420"/>
              <a:gd name="connsiteX97" fmla="*/ 3845490 w 7753611"/>
              <a:gd name="connsiteY97" fmla="*/ 1039661 h 1518420"/>
              <a:gd name="connsiteX98" fmla="*/ 3457183 w 7753611"/>
              <a:gd name="connsiteY98" fmla="*/ 1064713 h 1518420"/>
              <a:gd name="connsiteX99" fmla="*/ 2229633 w 7753611"/>
              <a:gd name="connsiteY99" fmla="*/ 1052187 h 1518420"/>
              <a:gd name="connsiteX100" fmla="*/ 2167002 w 7753611"/>
              <a:gd name="connsiteY100" fmla="*/ 1039661 h 1518420"/>
              <a:gd name="connsiteX101" fmla="*/ 2054268 w 7753611"/>
              <a:gd name="connsiteY101" fmla="*/ 1014609 h 1518420"/>
              <a:gd name="connsiteX102" fmla="*/ 1991638 w 7753611"/>
              <a:gd name="connsiteY102" fmla="*/ 1002083 h 1518420"/>
              <a:gd name="connsiteX103" fmla="*/ 1916482 w 7753611"/>
              <a:gd name="connsiteY103" fmla="*/ 977030 h 1518420"/>
              <a:gd name="connsiteX104" fmla="*/ 1878904 w 7753611"/>
              <a:gd name="connsiteY104" fmla="*/ 964504 h 1518420"/>
              <a:gd name="connsiteX105" fmla="*/ 1841326 w 7753611"/>
              <a:gd name="connsiteY105" fmla="*/ 951978 h 1518420"/>
              <a:gd name="connsiteX106" fmla="*/ 1803748 w 7753611"/>
              <a:gd name="connsiteY106" fmla="*/ 939452 h 1518420"/>
              <a:gd name="connsiteX107" fmla="*/ 1753644 w 7753611"/>
              <a:gd name="connsiteY107" fmla="*/ 914400 h 1518420"/>
              <a:gd name="connsiteX108" fmla="*/ 1716065 w 7753611"/>
              <a:gd name="connsiteY108" fmla="*/ 876822 h 1518420"/>
              <a:gd name="connsiteX109" fmla="*/ 1640909 w 7753611"/>
              <a:gd name="connsiteY109" fmla="*/ 851770 h 1518420"/>
              <a:gd name="connsiteX110" fmla="*/ 1565753 w 7753611"/>
              <a:gd name="connsiteY110" fmla="*/ 814192 h 1518420"/>
              <a:gd name="connsiteX111" fmla="*/ 1528175 w 7753611"/>
              <a:gd name="connsiteY111" fmla="*/ 789140 h 1518420"/>
              <a:gd name="connsiteX112" fmla="*/ 1453019 w 7753611"/>
              <a:gd name="connsiteY112" fmla="*/ 764088 h 1518420"/>
              <a:gd name="connsiteX113" fmla="*/ 1415441 w 7753611"/>
              <a:gd name="connsiteY113" fmla="*/ 751562 h 1518420"/>
              <a:gd name="connsiteX114" fmla="*/ 1377863 w 7753611"/>
              <a:gd name="connsiteY114" fmla="*/ 739036 h 1518420"/>
              <a:gd name="connsiteX115" fmla="*/ 1265128 w 7753611"/>
              <a:gd name="connsiteY115" fmla="*/ 713984 h 1518420"/>
              <a:gd name="connsiteX116" fmla="*/ 1152394 w 7753611"/>
              <a:gd name="connsiteY116" fmla="*/ 676406 h 1518420"/>
              <a:gd name="connsiteX117" fmla="*/ 1114816 w 7753611"/>
              <a:gd name="connsiteY117" fmla="*/ 663880 h 1518420"/>
              <a:gd name="connsiteX118" fmla="*/ 1064712 w 7753611"/>
              <a:gd name="connsiteY118" fmla="*/ 651354 h 1518420"/>
              <a:gd name="connsiteX119" fmla="*/ 1027134 w 7753611"/>
              <a:gd name="connsiteY119" fmla="*/ 638828 h 1518420"/>
              <a:gd name="connsiteX120" fmla="*/ 964504 w 7753611"/>
              <a:gd name="connsiteY120" fmla="*/ 626302 h 1518420"/>
              <a:gd name="connsiteX121" fmla="*/ 450937 w 7753611"/>
              <a:gd name="connsiteY121" fmla="*/ 638828 h 1518420"/>
              <a:gd name="connsiteX122" fmla="*/ 375781 w 7753611"/>
              <a:gd name="connsiteY122" fmla="*/ 663880 h 1518420"/>
              <a:gd name="connsiteX123" fmla="*/ 350728 w 7753611"/>
              <a:gd name="connsiteY123" fmla="*/ 688932 h 1518420"/>
              <a:gd name="connsiteX124" fmla="*/ 275572 w 7753611"/>
              <a:gd name="connsiteY124" fmla="*/ 739036 h 1518420"/>
              <a:gd name="connsiteX125" fmla="*/ 263046 w 7753611"/>
              <a:gd name="connsiteY125" fmla="*/ 776614 h 1518420"/>
              <a:gd name="connsiteX126" fmla="*/ 225468 w 7753611"/>
              <a:gd name="connsiteY126" fmla="*/ 801666 h 1518420"/>
              <a:gd name="connsiteX127" fmla="*/ 187890 w 7753611"/>
              <a:gd name="connsiteY127" fmla="*/ 839244 h 1518420"/>
              <a:gd name="connsiteX128" fmla="*/ 137786 w 7753611"/>
              <a:gd name="connsiteY128" fmla="*/ 901874 h 1518420"/>
              <a:gd name="connsiteX129" fmla="*/ 87682 w 7753611"/>
              <a:gd name="connsiteY129" fmla="*/ 964504 h 1518420"/>
              <a:gd name="connsiteX130" fmla="*/ 0 w 7753611"/>
              <a:gd name="connsiteY130" fmla="*/ 1027135 h 1518420"/>
              <a:gd name="connsiteX131" fmla="*/ 0 w 7753611"/>
              <a:gd name="connsiteY131" fmla="*/ 1014609 h 151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7753611" h="1518420">
                <a:moveTo>
                  <a:pt x="0" y="1014609"/>
                </a:moveTo>
                <a:cubicBezTo>
                  <a:pt x="8351" y="993732"/>
                  <a:pt x="13135" y="971045"/>
                  <a:pt x="25052" y="951978"/>
                </a:cubicBezTo>
                <a:cubicBezTo>
                  <a:pt x="34441" y="936956"/>
                  <a:pt x="51289" y="928009"/>
                  <a:pt x="62630" y="914400"/>
                </a:cubicBezTo>
                <a:cubicBezTo>
                  <a:pt x="72268" y="902835"/>
                  <a:pt x="78044" y="888387"/>
                  <a:pt x="87682" y="876822"/>
                </a:cubicBezTo>
                <a:cubicBezTo>
                  <a:pt x="99023" y="863213"/>
                  <a:pt x="113919" y="852853"/>
                  <a:pt x="125260" y="839244"/>
                </a:cubicBezTo>
                <a:cubicBezTo>
                  <a:pt x="134898" y="827679"/>
                  <a:pt x="140674" y="813231"/>
                  <a:pt x="150312" y="801666"/>
                </a:cubicBezTo>
                <a:cubicBezTo>
                  <a:pt x="161653" y="788057"/>
                  <a:pt x="176549" y="777697"/>
                  <a:pt x="187890" y="764088"/>
                </a:cubicBezTo>
                <a:cubicBezTo>
                  <a:pt x="197528" y="752523"/>
                  <a:pt x="202297" y="737155"/>
                  <a:pt x="212942" y="726510"/>
                </a:cubicBezTo>
                <a:cubicBezTo>
                  <a:pt x="237224" y="702228"/>
                  <a:pt x="257535" y="699120"/>
                  <a:pt x="288098" y="688932"/>
                </a:cubicBezTo>
                <a:cubicBezTo>
                  <a:pt x="300624" y="676406"/>
                  <a:pt x="311693" y="662230"/>
                  <a:pt x="325676" y="651354"/>
                </a:cubicBezTo>
                <a:cubicBezTo>
                  <a:pt x="349443" y="632869"/>
                  <a:pt x="375781" y="617951"/>
                  <a:pt x="400833" y="601250"/>
                </a:cubicBezTo>
                <a:lnTo>
                  <a:pt x="438411" y="576198"/>
                </a:lnTo>
                <a:cubicBezTo>
                  <a:pt x="450937" y="567847"/>
                  <a:pt x="465344" y="561791"/>
                  <a:pt x="475989" y="551146"/>
                </a:cubicBezTo>
                <a:cubicBezTo>
                  <a:pt x="484340" y="542795"/>
                  <a:pt x="490914" y="532169"/>
                  <a:pt x="501041" y="526093"/>
                </a:cubicBezTo>
                <a:cubicBezTo>
                  <a:pt x="512363" y="519300"/>
                  <a:pt x="527077" y="519979"/>
                  <a:pt x="538619" y="513567"/>
                </a:cubicBezTo>
                <a:cubicBezTo>
                  <a:pt x="564939" y="498945"/>
                  <a:pt x="585211" y="472984"/>
                  <a:pt x="613775" y="463463"/>
                </a:cubicBezTo>
                <a:lnTo>
                  <a:pt x="876822" y="375781"/>
                </a:lnTo>
                <a:lnTo>
                  <a:pt x="951978" y="350729"/>
                </a:lnTo>
                <a:cubicBezTo>
                  <a:pt x="964504" y="346554"/>
                  <a:pt x="976747" y="341405"/>
                  <a:pt x="989556" y="338203"/>
                </a:cubicBezTo>
                <a:cubicBezTo>
                  <a:pt x="1006257" y="334028"/>
                  <a:pt x="1022779" y="329053"/>
                  <a:pt x="1039660" y="325677"/>
                </a:cubicBezTo>
                <a:cubicBezTo>
                  <a:pt x="1064564" y="320696"/>
                  <a:pt x="1090023" y="318661"/>
                  <a:pt x="1114816" y="313151"/>
                </a:cubicBezTo>
                <a:cubicBezTo>
                  <a:pt x="1127705" y="310287"/>
                  <a:pt x="1139529" y="303594"/>
                  <a:pt x="1152394" y="300625"/>
                </a:cubicBezTo>
                <a:cubicBezTo>
                  <a:pt x="1193884" y="291050"/>
                  <a:pt x="1237260" y="289038"/>
                  <a:pt x="1277655" y="275573"/>
                </a:cubicBezTo>
                <a:cubicBezTo>
                  <a:pt x="1307439" y="265645"/>
                  <a:pt x="1333880" y="255764"/>
                  <a:pt x="1365337" y="250521"/>
                </a:cubicBezTo>
                <a:cubicBezTo>
                  <a:pt x="1398542" y="244987"/>
                  <a:pt x="1432221" y="242756"/>
                  <a:pt x="1465545" y="237995"/>
                </a:cubicBezTo>
                <a:cubicBezTo>
                  <a:pt x="1490687" y="234403"/>
                  <a:pt x="1515908" y="230979"/>
                  <a:pt x="1540701" y="225469"/>
                </a:cubicBezTo>
                <a:cubicBezTo>
                  <a:pt x="1553590" y="222605"/>
                  <a:pt x="1565208" y="214810"/>
                  <a:pt x="1578279" y="212943"/>
                </a:cubicBezTo>
                <a:cubicBezTo>
                  <a:pt x="1623934" y="206421"/>
                  <a:pt x="1670136" y="204592"/>
                  <a:pt x="1716065" y="200417"/>
                </a:cubicBezTo>
                <a:cubicBezTo>
                  <a:pt x="1749468" y="192066"/>
                  <a:pt x="1783610" y="186253"/>
                  <a:pt x="1816274" y="175365"/>
                </a:cubicBezTo>
                <a:cubicBezTo>
                  <a:pt x="1828800" y="171190"/>
                  <a:pt x="1842042" y="168744"/>
                  <a:pt x="1853852" y="162839"/>
                </a:cubicBezTo>
                <a:cubicBezTo>
                  <a:pt x="1867317" y="156106"/>
                  <a:pt x="1877673" y="143901"/>
                  <a:pt x="1891430" y="137787"/>
                </a:cubicBezTo>
                <a:cubicBezTo>
                  <a:pt x="1915561" y="127062"/>
                  <a:pt x="1941534" y="121086"/>
                  <a:pt x="1966586" y="112735"/>
                </a:cubicBezTo>
                <a:cubicBezTo>
                  <a:pt x="1985915" y="106292"/>
                  <a:pt x="2036442" y="88382"/>
                  <a:pt x="2054268" y="87683"/>
                </a:cubicBezTo>
                <a:cubicBezTo>
                  <a:pt x="2250403" y="79991"/>
                  <a:pt x="2446751" y="79332"/>
                  <a:pt x="2642992" y="75156"/>
                </a:cubicBezTo>
                <a:cubicBezTo>
                  <a:pt x="2713973" y="70981"/>
                  <a:pt x="2785184" y="69705"/>
                  <a:pt x="2855934" y="62630"/>
                </a:cubicBezTo>
                <a:cubicBezTo>
                  <a:pt x="2869072" y="61316"/>
                  <a:pt x="2880441" y="51971"/>
                  <a:pt x="2893512" y="50104"/>
                </a:cubicBezTo>
                <a:cubicBezTo>
                  <a:pt x="2939167" y="43582"/>
                  <a:pt x="2985276" y="40547"/>
                  <a:pt x="3031298" y="37578"/>
                </a:cubicBezTo>
                <a:cubicBezTo>
                  <a:pt x="3114736" y="32195"/>
                  <a:pt x="3198381" y="30435"/>
                  <a:pt x="3281819" y="25052"/>
                </a:cubicBezTo>
                <a:cubicBezTo>
                  <a:pt x="3378375" y="18823"/>
                  <a:pt x="3428408" y="11426"/>
                  <a:pt x="3519813" y="0"/>
                </a:cubicBezTo>
                <a:lnTo>
                  <a:pt x="4997885" y="12526"/>
                </a:lnTo>
                <a:cubicBezTo>
                  <a:pt x="5467590" y="18434"/>
                  <a:pt x="5368439" y="13134"/>
                  <a:pt x="5661764" y="37578"/>
                </a:cubicBezTo>
                <a:cubicBezTo>
                  <a:pt x="5894734" y="115235"/>
                  <a:pt x="5666633" y="43332"/>
                  <a:pt x="6313118" y="62630"/>
                </a:cubicBezTo>
                <a:cubicBezTo>
                  <a:pt x="6388356" y="64876"/>
                  <a:pt x="6463430" y="70981"/>
                  <a:pt x="6538586" y="75156"/>
                </a:cubicBezTo>
                <a:cubicBezTo>
                  <a:pt x="6642866" y="101228"/>
                  <a:pt x="6539762" y="69482"/>
                  <a:pt x="6626268" y="112735"/>
                </a:cubicBezTo>
                <a:cubicBezTo>
                  <a:pt x="6638078" y="118640"/>
                  <a:pt x="6651710" y="120060"/>
                  <a:pt x="6663846" y="125261"/>
                </a:cubicBezTo>
                <a:cubicBezTo>
                  <a:pt x="6681009" y="132617"/>
                  <a:pt x="6697738" y="141049"/>
                  <a:pt x="6713950" y="150313"/>
                </a:cubicBezTo>
                <a:cubicBezTo>
                  <a:pt x="6781939" y="189164"/>
                  <a:pt x="6720209" y="164926"/>
                  <a:pt x="6789107" y="187891"/>
                </a:cubicBezTo>
                <a:cubicBezTo>
                  <a:pt x="6826846" y="213051"/>
                  <a:pt x="6832291" y="218924"/>
                  <a:pt x="6876789" y="237995"/>
                </a:cubicBezTo>
                <a:cubicBezTo>
                  <a:pt x="6923313" y="257934"/>
                  <a:pt x="6909465" y="240173"/>
                  <a:pt x="6951945" y="275573"/>
                </a:cubicBezTo>
                <a:cubicBezTo>
                  <a:pt x="6965554" y="286914"/>
                  <a:pt x="6975914" y="301810"/>
                  <a:pt x="6989523" y="313151"/>
                </a:cubicBezTo>
                <a:cubicBezTo>
                  <a:pt x="7001088" y="322789"/>
                  <a:pt x="7015536" y="328565"/>
                  <a:pt x="7027101" y="338203"/>
                </a:cubicBezTo>
                <a:cubicBezTo>
                  <a:pt x="7040710" y="349544"/>
                  <a:pt x="7050696" y="364905"/>
                  <a:pt x="7064679" y="375781"/>
                </a:cubicBezTo>
                <a:cubicBezTo>
                  <a:pt x="7088445" y="394266"/>
                  <a:pt x="7114783" y="409184"/>
                  <a:pt x="7139835" y="425885"/>
                </a:cubicBezTo>
                <a:lnTo>
                  <a:pt x="7214992" y="475989"/>
                </a:lnTo>
                <a:cubicBezTo>
                  <a:pt x="7227518" y="484340"/>
                  <a:pt x="7241925" y="490396"/>
                  <a:pt x="7252570" y="501041"/>
                </a:cubicBezTo>
                <a:cubicBezTo>
                  <a:pt x="7265096" y="513567"/>
                  <a:pt x="7275409" y="528794"/>
                  <a:pt x="7290148" y="538620"/>
                </a:cubicBezTo>
                <a:cubicBezTo>
                  <a:pt x="7301134" y="545944"/>
                  <a:pt x="7315200" y="546971"/>
                  <a:pt x="7327726" y="551146"/>
                </a:cubicBezTo>
                <a:cubicBezTo>
                  <a:pt x="7358477" y="597272"/>
                  <a:pt x="7345092" y="590660"/>
                  <a:pt x="7402882" y="613776"/>
                </a:cubicBezTo>
                <a:cubicBezTo>
                  <a:pt x="7427400" y="623583"/>
                  <a:pt x="7478038" y="638828"/>
                  <a:pt x="7478038" y="638828"/>
                </a:cubicBezTo>
                <a:cubicBezTo>
                  <a:pt x="7497865" y="668568"/>
                  <a:pt x="7517363" y="699320"/>
                  <a:pt x="7540668" y="726510"/>
                </a:cubicBezTo>
                <a:cubicBezTo>
                  <a:pt x="7552196" y="739960"/>
                  <a:pt x="7565720" y="751562"/>
                  <a:pt x="7578246" y="764088"/>
                </a:cubicBezTo>
                <a:cubicBezTo>
                  <a:pt x="7591204" y="802963"/>
                  <a:pt x="7592606" y="813074"/>
                  <a:pt x="7615824" y="851770"/>
                </a:cubicBezTo>
                <a:cubicBezTo>
                  <a:pt x="7631315" y="877588"/>
                  <a:pt x="7665928" y="926926"/>
                  <a:pt x="7665928" y="926926"/>
                </a:cubicBezTo>
                <a:cubicBezTo>
                  <a:pt x="7680919" y="986887"/>
                  <a:pt x="7684076" y="992206"/>
                  <a:pt x="7690981" y="1064713"/>
                </a:cubicBezTo>
                <a:cubicBezTo>
                  <a:pt x="7696537" y="1123053"/>
                  <a:pt x="7694814" y="1182122"/>
                  <a:pt x="7703507" y="1240077"/>
                </a:cubicBezTo>
                <a:cubicBezTo>
                  <a:pt x="7707424" y="1266192"/>
                  <a:pt x="7720208" y="1290181"/>
                  <a:pt x="7728559" y="1315233"/>
                </a:cubicBezTo>
                <a:cubicBezTo>
                  <a:pt x="7747818" y="1373009"/>
                  <a:pt x="7738496" y="1339864"/>
                  <a:pt x="7753611" y="1415441"/>
                </a:cubicBezTo>
                <a:cubicBezTo>
                  <a:pt x="7749436" y="1448844"/>
                  <a:pt x="7758404" y="1486784"/>
                  <a:pt x="7741085" y="1515650"/>
                </a:cubicBezTo>
                <a:cubicBezTo>
                  <a:pt x="7733340" y="1528559"/>
                  <a:pt x="7717980" y="1493000"/>
                  <a:pt x="7716033" y="1478072"/>
                </a:cubicBezTo>
                <a:cubicBezTo>
                  <a:pt x="7705219" y="1395163"/>
                  <a:pt x="7713091" y="1310611"/>
                  <a:pt x="7703507" y="1227551"/>
                </a:cubicBezTo>
                <a:cubicBezTo>
                  <a:pt x="7700480" y="1201318"/>
                  <a:pt x="7697128" y="1171067"/>
                  <a:pt x="7678455" y="1152395"/>
                </a:cubicBezTo>
                <a:lnTo>
                  <a:pt x="7653402" y="1127343"/>
                </a:lnTo>
                <a:cubicBezTo>
                  <a:pt x="7645051" y="1102291"/>
                  <a:pt x="7647023" y="1070860"/>
                  <a:pt x="7628350" y="1052187"/>
                </a:cubicBezTo>
                <a:lnTo>
                  <a:pt x="7565720" y="989556"/>
                </a:lnTo>
                <a:cubicBezTo>
                  <a:pt x="7541861" y="917979"/>
                  <a:pt x="7572878" y="977626"/>
                  <a:pt x="7515616" y="939452"/>
                </a:cubicBezTo>
                <a:cubicBezTo>
                  <a:pt x="7500877" y="929626"/>
                  <a:pt x="7492777" y="911700"/>
                  <a:pt x="7478038" y="901874"/>
                </a:cubicBezTo>
                <a:cubicBezTo>
                  <a:pt x="7467052" y="894550"/>
                  <a:pt x="7452002" y="895760"/>
                  <a:pt x="7440460" y="889348"/>
                </a:cubicBezTo>
                <a:cubicBezTo>
                  <a:pt x="7414140" y="874726"/>
                  <a:pt x="7390356" y="855945"/>
                  <a:pt x="7365304" y="839244"/>
                </a:cubicBezTo>
                <a:lnTo>
                  <a:pt x="7327726" y="814192"/>
                </a:lnTo>
                <a:cubicBezTo>
                  <a:pt x="7315200" y="805841"/>
                  <a:pt x="7304753" y="792791"/>
                  <a:pt x="7290148" y="789140"/>
                </a:cubicBezTo>
                <a:cubicBezTo>
                  <a:pt x="7273447" y="784965"/>
                  <a:pt x="7256533" y="781561"/>
                  <a:pt x="7240044" y="776614"/>
                </a:cubicBezTo>
                <a:cubicBezTo>
                  <a:pt x="7214750" y="769026"/>
                  <a:pt x="7164887" y="751562"/>
                  <a:pt x="7164887" y="751562"/>
                </a:cubicBezTo>
                <a:lnTo>
                  <a:pt x="6563638" y="764088"/>
                </a:lnTo>
                <a:cubicBezTo>
                  <a:pt x="6550445" y="764605"/>
                  <a:pt x="6538756" y="772987"/>
                  <a:pt x="6526060" y="776614"/>
                </a:cubicBezTo>
                <a:cubicBezTo>
                  <a:pt x="6509507" y="781343"/>
                  <a:pt x="6492445" y="784193"/>
                  <a:pt x="6475956" y="789140"/>
                </a:cubicBezTo>
                <a:lnTo>
                  <a:pt x="6363222" y="826718"/>
                </a:lnTo>
                <a:lnTo>
                  <a:pt x="6325644" y="839244"/>
                </a:lnTo>
                <a:lnTo>
                  <a:pt x="6288065" y="851770"/>
                </a:lnTo>
                <a:cubicBezTo>
                  <a:pt x="6275539" y="860121"/>
                  <a:pt x="6264244" y="870708"/>
                  <a:pt x="6250487" y="876822"/>
                </a:cubicBezTo>
                <a:cubicBezTo>
                  <a:pt x="6224343" y="888441"/>
                  <a:pt x="6158351" y="907775"/>
                  <a:pt x="6125227" y="914400"/>
                </a:cubicBezTo>
                <a:cubicBezTo>
                  <a:pt x="6100323" y="919381"/>
                  <a:pt x="6074864" y="921416"/>
                  <a:pt x="6050071" y="926926"/>
                </a:cubicBezTo>
                <a:cubicBezTo>
                  <a:pt x="6037182" y="929790"/>
                  <a:pt x="6025693" y="939152"/>
                  <a:pt x="6012493" y="939452"/>
                </a:cubicBezTo>
                <a:cubicBezTo>
                  <a:pt x="5657656" y="947516"/>
                  <a:pt x="5302685" y="947803"/>
                  <a:pt x="4947781" y="951978"/>
                </a:cubicBezTo>
                <a:lnTo>
                  <a:pt x="4772416" y="964504"/>
                </a:lnTo>
                <a:cubicBezTo>
                  <a:pt x="4420691" y="996479"/>
                  <a:pt x="4967326" y="955925"/>
                  <a:pt x="4546948" y="989556"/>
                </a:cubicBezTo>
                <a:cubicBezTo>
                  <a:pt x="4484379" y="994562"/>
                  <a:pt x="4421626" y="997077"/>
                  <a:pt x="4359057" y="1002083"/>
                </a:cubicBezTo>
                <a:cubicBezTo>
                  <a:pt x="4152266" y="1018627"/>
                  <a:pt x="4313360" y="1012304"/>
                  <a:pt x="4083485" y="1027135"/>
                </a:cubicBezTo>
                <a:cubicBezTo>
                  <a:pt x="4004208" y="1032250"/>
                  <a:pt x="3924809" y="1035254"/>
                  <a:pt x="3845490" y="1039661"/>
                </a:cubicBezTo>
                <a:lnTo>
                  <a:pt x="3457183" y="1064713"/>
                </a:lnTo>
                <a:lnTo>
                  <a:pt x="2229633" y="1052187"/>
                </a:lnTo>
                <a:cubicBezTo>
                  <a:pt x="2208347" y="1051774"/>
                  <a:pt x="2187949" y="1043470"/>
                  <a:pt x="2167002" y="1039661"/>
                </a:cubicBezTo>
                <a:cubicBezTo>
                  <a:pt x="1914241" y="993705"/>
                  <a:pt x="2201502" y="1051418"/>
                  <a:pt x="2054268" y="1014609"/>
                </a:cubicBezTo>
                <a:cubicBezTo>
                  <a:pt x="2033614" y="1009445"/>
                  <a:pt x="2012178" y="1007685"/>
                  <a:pt x="1991638" y="1002083"/>
                </a:cubicBezTo>
                <a:cubicBezTo>
                  <a:pt x="1966161" y="995135"/>
                  <a:pt x="1941534" y="985381"/>
                  <a:pt x="1916482" y="977030"/>
                </a:cubicBezTo>
                <a:lnTo>
                  <a:pt x="1878904" y="964504"/>
                </a:lnTo>
                <a:lnTo>
                  <a:pt x="1841326" y="951978"/>
                </a:lnTo>
                <a:cubicBezTo>
                  <a:pt x="1828800" y="947803"/>
                  <a:pt x="1815558" y="945357"/>
                  <a:pt x="1803748" y="939452"/>
                </a:cubicBezTo>
                <a:cubicBezTo>
                  <a:pt x="1787047" y="931101"/>
                  <a:pt x="1768839" y="925253"/>
                  <a:pt x="1753644" y="914400"/>
                </a:cubicBezTo>
                <a:cubicBezTo>
                  <a:pt x="1739229" y="904104"/>
                  <a:pt x="1731550" y="885425"/>
                  <a:pt x="1716065" y="876822"/>
                </a:cubicBezTo>
                <a:cubicBezTo>
                  <a:pt x="1692981" y="863998"/>
                  <a:pt x="1662881" y="866418"/>
                  <a:pt x="1640909" y="851770"/>
                </a:cubicBezTo>
                <a:cubicBezTo>
                  <a:pt x="1533216" y="779974"/>
                  <a:pt x="1669473" y="866052"/>
                  <a:pt x="1565753" y="814192"/>
                </a:cubicBezTo>
                <a:cubicBezTo>
                  <a:pt x="1552288" y="807459"/>
                  <a:pt x="1541932" y="795254"/>
                  <a:pt x="1528175" y="789140"/>
                </a:cubicBezTo>
                <a:cubicBezTo>
                  <a:pt x="1504044" y="778415"/>
                  <a:pt x="1478071" y="772439"/>
                  <a:pt x="1453019" y="764088"/>
                </a:cubicBezTo>
                <a:lnTo>
                  <a:pt x="1415441" y="751562"/>
                </a:lnTo>
                <a:cubicBezTo>
                  <a:pt x="1402915" y="747387"/>
                  <a:pt x="1390810" y="741625"/>
                  <a:pt x="1377863" y="739036"/>
                </a:cubicBezTo>
                <a:cubicBezTo>
                  <a:pt x="1342108" y="731885"/>
                  <a:pt x="1300505" y="724597"/>
                  <a:pt x="1265128" y="713984"/>
                </a:cubicBezTo>
                <a:cubicBezTo>
                  <a:pt x="1227188" y="702602"/>
                  <a:pt x="1189972" y="688932"/>
                  <a:pt x="1152394" y="676406"/>
                </a:cubicBezTo>
                <a:cubicBezTo>
                  <a:pt x="1139868" y="672231"/>
                  <a:pt x="1127625" y="667082"/>
                  <a:pt x="1114816" y="663880"/>
                </a:cubicBezTo>
                <a:cubicBezTo>
                  <a:pt x="1098115" y="659705"/>
                  <a:pt x="1081265" y="656083"/>
                  <a:pt x="1064712" y="651354"/>
                </a:cubicBezTo>
                <a:cubicBezTo>
                  <a:pt x="1052016" y="647727"/>
                  <a:pt x="1039943" y="642030"/>
                  <a:pt x="1027134" y="638828"/>
                </a:cubicBezTo>
                <a:cubicBezTo>
                  <a:pt x="1006480" y="633664"/>
                  <a:pt x="985381" y="630477"/>
                  <a:pt x="964504" y="626302"/>
                </a:cubicBezTo>
                <a:cubicBezTo>
                  <a:pt x="793315" y="630477"/>
                  <a:pt x="621829" y="627920"/>
                  <a:pt x="450937" y="638828"/>
                </a:cubicBezTo>
                <a:cubicBezTo>
                  <a:pt x="424584" y="640510"/>
                  <a:pt x="375781" y="663880"/>
                  <a:pt x="375781" y="663880"/>
                </a:cubicBezTo>
                <a:cubicBezTo>
                  <a:pt x="367430" y="672231"/>
                  <a:pt x="360176" y="681846"/>
                  <a:pt x="350728" y="688932"/>
                </a:cubicBezTo>
                <a:cubicBezTo>
                  <a:pt x="326641" y="706997"/>
                  <a:pt x="275572" y="739036"/>
                  <a:pt x="275572" y="739036"/>
                </a:cubicBezTo>
                <a:cubicBezTo>
                  <a:pt x="271397" y="751562"/>
                  <a:pt x="271294" y="766304"/>
                  <a:pt x="263046" y="776614"/>
                </a:cubicBezTo>
                <a:cubicBezTo>
                  <a:pt x="253642" y="788369"/>
                  <a:pt x="237033" y="792028"/>
                  <a:pt x="225468" y="801666"/>
                </a:cubicBezTo>
                <a:cubicBezTo>
                  <a:pt x="211859" y="813007"/>
                  <a:pt x="200416" y="826718"/>
                  <a:pt x="187890" y="839244"/>
                </a:cubicBezTo>
                <a:cubicBezTo>
                  <a:pt x="156406" y="933697"/>
                  <a:pt x="202538" y="820934"/>
                  <a:pt x="137786" y="901874"/>
                </a:cubicBezTo>
                <a:cubicBezTo>
                  <a:pt x="68640" y="988307"/>
                  <a:pt x="195375" y="892708"/>
                  <a:pt x="87682" y="964504"/>
                </a:cubicBezTo>
                <a:cubicBezTo>
                  <a:pt x="70475" y="990315"/>
                  <a:pt x="48504" y="1075639"/>
                  <a:pt x="0" y="1027135"/>
                </a:cubicBezTo>
                <a:lnTo>
                  <a:pt x="0" y="1014609"/>
                </a:lnTo>
                <a:close/>
              </a:path>
            </a:pathLst>
          </a:cu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5" name="Group 14"/>
          <p:cNvGrpSpPr/>
          <p:nvPr/>
        </p:nvGrpSpPr>
        <p:grpSpPr>
          <a:xfrm>
            <a:off x="2339752" y="3284984"/>
            <a:ext cx="504056" cy="144016"/>
            <a:chOff x="2555776" y="1052736"/>
            <a:chExt cx="2160240" cy="504056"/>
          </a:xfrm>
        </p:grpSpPr>
        <p:sp>
          <p:nvSpPr>
            <p:cNvPr id="10" name="Oval 9"/>
            <p:cNvSpPr/>
            <p:nvPr/>
          </p:nvSpPr>
          <p:spPr>
            <a:xfrm>
              <a:off x="2555776" y="1052736"/>
              <a:ext cx="2160240" cy="504056"/>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p:cNvSpPr/>
            <p:nvPr/>
          </p:nvSpPr>
          <p:spPr>
            <a:xfrm>
              <a:off x="3923928" y="1124744"/>
              <a:ext cx="432048" cy="360040"/>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Diamond 13"/>
            <p:cNvSpPr/>
            <p:nvPr/>
          </p:nvSpPr>
          <p:spPr>
            <a:xfrm>
              <a:off x="2915816" y="1124744"/>
              <a:ext cx="792088" cy="36004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6" name="Group 25"/>
          <p:cNvGrpSpPr/>
          <p:nvPr/>
        </p:nvGrpSpPr>
        <p:grpSpPr>
          <a:xfrm>
            <a:off x="1403648" y="3356992"/>
            <a:ext cx="504056" cy="144016"/>
            <a:chOff x="2555776" y="1052736"/>
            <a:chExt cx="2160240" cy="504056"/>
          </a:xfrm>
        </p:grpSpPr>
        <p:sp>
          <p:nvSpPr>
            <p:cNvPr id="27" name="Oval 26"/>
            <p:cNvSpPr/>
            <p:nvPr/>
          </p:nvSpPr>
          <p:spPr>
            <a:xfrm>
              <a:off x="2555776" y="1052736"/>
              <a:ext cx="2160240" cy="504056"/>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Oval 27"/>
            <p:cNvSpPr/>
            <p:nvPr/>
          </p:nvSpPr>
          <p:spPr>
            <a:xfrm>
              <a:off x="3923928" y="1124744"/>
              <a:ext cx="432048" cy="360040"/>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Diamond 28"/>
            <p:cNvSpPr/>
            <p:nvPr/>
          </p:nvSpPr>
          <p:spPr>
            <a:xfrm>
              <a:off x="2915816" y="1124744"/>
              <a:ext cx="792088" cy="36004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0" name="Group 29"/>
          <p:cNvGrpSpPr/>
          <p:nvPr/>
        </p:nvGrpSpPr>
        <p:grpSpPr>
          <a:xfrm rot="2514491">
            <a:off x="3043465" y="3578921"/>
            <a:ext cx="504056" cy="144016"/>
            <a:chOff x="2555776" y="1052736"/>
            <a:chExt cx="2160240" cy="504056"/>
          </a:xfrm>
        </p:grpSpPr>
        <p:sp>
          <p:nvSpPr>
            <p:cNvPr id="31" name="Oval 30"/>
            <p:cNvSpPr/>
            <p:nvPr/>
          </p:nvSpPr>
          <p:spPr>
            <a:xfrm>
              <a:off x="2555776" y="1052736"/>
              <a:ext cx="2160240" cy="504056"/>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Oval 31"/>
            <p:cNvSpPr/>
            <p:nvPr/>
          </p:nvSpPr>
          <p:spPr>
            <a:xfrm>
              <a:off x="3923928" y="1124744"/>
              <a:ext cx="432048" cy="360040"/>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Diamond 32"/>
            <p:cNvSpPr/>
            <p:nvPr/>
          </p:nvSpPr>
          <p:spPr>
            <a:xfrm>
              <a:off x="2915816" y="1124744"/>
              <a:ext cx="792088" cy="36004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4" name="Group 33"/>
          <p:cNvGrpSpPr/>
          <p:nvPr/>
        </p:nvGrpSpPr>
        <p:grpSpPr>
          <a:xfrm rot="19410044">
            <a:off x="3557287" y="3204746"/>
            <a:ext cx="504056" cy="144016"/>
            <a:chOff x="2555776" y="1052736"/>
            <a:chExt cx="2160240" cy="504056"/>
          </a:xfrm>
        </p:grpSpPr>
        <p:sp>
          <p:nvSpPr>
            <p:cNvPr id="35" name="Oval 34"/>
            <p:cNvSpPr/>
            <p:nvPr/>
          </p:nvSpPr>
          <p:spPr>
            <a:xfrm>
              <a:off x="2555776" y="1052736"/>
              <a:ext cx="2160240" cy="504056"/>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Oval 35"/>
            <p:cNvSpPr/>
            <p:nvPr/>
          </p:nvSpPr>
          <p:spPr>
            <a:xfrm>
              <a:off x="3923928" y="1124744"/>
              <a:ext cx="432048" cy="360040"/>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Diamond 36"/>
            <p:cNvSpPr/>
            <p:nvPr/>
          </p:nvSpPr>
          <p:spPr>
            <a:xfrm>
              <a:off x="2915816" y="1124744"/>
              <a:ext cx="792088" cy="36004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8" name="Group 37"/>
          <p:cNvGrpSpPr/>
          <p:nvPr/>
        </p:nvGrpSpPr>
        <p:grpSpPr>
          <a:xfrm>
            <a:off x="3923928" y="3501008"/>
            <a:ext cx="504056" cy="144016"/>
            <a:chOff x="2555776" y="1052736"/>
            <a:chExt cx="2160240" cy="504056"/>
          </a:xfrm>
        </p:grpSpPr>
        <p:sp>
          <p:nvSpPr>
            <p:cNvPr id="39" name="Oval 38"/>
            <p:cNvSpPr/>
            <p:nvPr/>
          </p:nvSpPr>
          <p:spPr>
            <a:xfrm>
              <a:off x="2555776" y="1052736"/>
              <a:ext cx="2160240" cy="504056"/>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Oval 39"/>
            <p:cNvSpPr/>
            <p:nvPr/>
          </p:nvSpPr>
          <p:spPr>
            <a:xfrm>
              <a:off x="3923928" y="1124744"/>
              <a:ext cx="432048" cy="360040"/>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Diamond 40"/>
            <p:cNvSpPr/>
            <p:nvPr/>
          </p:nvSpPr>
          <p:spPr>
            <a:xfrm>
              <a:off x="2915816" y="1124744"/>
              <a:ext cx="792088" cy="36004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42" name="Oval 41"/>
          <p:cNvSpPr/>
          <p:nvPr/>
        </p:nvSpPr>
        <p:spPr>
          <a:xfrm>
            <a:off x="2699792" y="3573016"/>
            <a:ext cx="100811" cy="1028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Oval 42"/>
          <p:cNvSpPr/>
          <p:nvPr/>
        </p:nvSpPr>
        <p:spPr>
          <a:xfrm>
            <a:off x="4211960" y="3212976"/>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Oval 43"/>
          <p:cNvSpPr/>
          <p:nvPr/>
        </p:nvSpPr>
        <p:spPr>
          <a:xfrm>
            <a:off x="3131840" y="3068960"/>
            <a:ext cx="100811" cy="1028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Oval 44"/>
          <p:cNvSpPr/>
          <p:nvPr/>
        </p:nvSpPr>
        <p:spPr>
          <a:xfrm>
            <a:off x="4499992" y="3140968"/>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Oval 45"/>
          <p:cNvSpPr/>
          <p:nvPr/>
        </p:nvSpPr>
        <p:spPr>
          <a:xfrm>
            <a:off x="3707904" y="3645024"/>
            <a:ext cx="100811" cy="1028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Oval 47"/>
          <p:cNvSpPr/>
          <p:nvPr/>
        </p:nvSpPr>
        <p:spPr>
          <a:xfrm>
            <a:off x="5148064" y="3068960"/>
            <a:ext cx="100811" cy="1028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Oval 48"/>
          <p:cNvSpPr/>
          <p:nvPr/>
        </p:nvSpPr>
        <p:spPr>
          <a:xfrm>
            <a:off x="4860032" y="3573016"/>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Oval 49"/>
          <p:cNvSpPr/>
          <p:nvPr/>
        </p:nvSpPr>
        <p:spPr>
          <a:xfrm>
            <a:off x="3347864" y="3284984"/>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Oval 50"/>
          <p:cNvSpPr/>
          <p:nvPr/>
        </p:nvSpPr>
        <p:spPr>
          <a:xfrm>
            <a:off x="2051720" y="3284984"/>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Oval 51"/>
          <p:cNvSpPr/>
          <p:nvPr/>
        </p:nvSpPr>
        <p:spPr>
          <a:xfrm>
            <a:off x="2339752" y="3501008"/>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Isosceles Triangle 15"/>
          <p:cNvSpPr/>
          <p:nvPr/>
        </p:nvSpPr>
        <p:spPr>
          <a:xfrm>
            <a:off x="2843808" y="285293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4" name="Isosceles Triangle 53"/>
          <p:cNvSpPr/>
          <p:nvPr/>
        </p:nvSpPr>
        <p:spPr>
          <a:xfrm>
            <a:off x="3275856" y="285293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5" name="Isosceles Triangle 54"/>
          <p:cNvSpPr/>
          <p:nvPr/>
        </p:nvSpPr>
        <p:spPr>
          <a:xfrm>
            <a:off x="3779912" y="2780928"/>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6" name="Isosceles Triangle 55"/>
          <p:cNvSpPr/>
          <p:nvPr/>
        </p:nvSpPr>
        <p:spPr>
          <a:xfrm>
            <a:off x="4139952" y="2780928"/>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7" name="Isosceles Triangle 56"/>
          <p:cNvSpPr/>
          <p:nvPr/>
        </p:nvSpPr>
        <p:spPr>
          <a:xfrm flipV="1">
            <a:off x="2987824" y="393305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Isosceles Triangle 57"/>
          <p:cNvSpPr/>
          <p:nvPr/>
        </p:nvSpPr>
        <p:spPr>
          <a:xfrm flipV="1">
            <a:off x="3275856" y="393305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9" name="Isosceles Triangle 58"/>
          <p:cNvSpPr/>
          <p:nvPr/>
        </p:nvSpPr>
        <p:spPr>
          <a:xfrm flipV="1">
            <a:off x="3563888" y="393305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0" name="Isosceles Triangle 59"/>
          <p:cNvSpPr/>
          <p:nvPr/>
        </p:nvSpPr>
        <p:spPr>
          <a:xfrm flipV="1">
            <a:off x="3923928" y="393305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1" name="Isosceles Triangle 60"/>
          <p:cNvSpPr/>
          <p:nvPr/>
        </p:nvSpPr>
        <p:spPr>
          <a:xfrm flipV="1">
            <a:off x="4211960" y="393305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Freeform 52"/>
          <p:cNvSpPr/>
          <p:nvPr/>
        </p:nvSpPr>
        <p:spPr>
          <a:xfrm>
            <a:off x="1562053" y="4334005"/>
            <a:ext cx="169098" cy="115822"/>
          </a:xfrm>
          <a:custGeom>
            <a:avLst/>
            <a:gdLst>
              <a:gd name="connsiteX0" fmla="*/ 3700 w 169098"/>
              <a:gd name="connsiteY0" fmla="*/ 12527 h 115822"/>
              <a:gd name="connsiteX1" fmla="*/ 16226 w 169098"/>
              <a:gd name="connsiteY1" fmla="*/ 87683 h 115822"/>
              <a:gd name="connsiteX2" fmla="*/ 141487 w 169098"/>
              <a:gd name="connsiteY2" fmla="*/ 100209 h 115822"/>
              <a:gd name="connsiteX3" fmla="*/ 154013 w 169098"/>
              <a:gd name="connsiteY3" fmla="*/ 25053 h 115822"/>
              <a:gd name="connsiteX4" fmla="*/ 78857 w 169098"/>
              <a:gd name="connsiteY4" fmla="*/ 0 h 115822"/>
              <a:gd name="connsiteX5" fmla="*/ 3700 w 169098"/>
              <a:gd name="connsiteY5" fmla="*/ 12527 h 1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8" h="115822">
                <a:moveTo>
                  <a:pt x="3700" y="12527"/>
                </a:moveTo>
                <a:cubicBezTo>
                  <a:pt x="-6739" y="27141"/>
                  <a:pt x="7308" y="63903"/>
                  <a:pt x="16226" y="87683"/>
                </a:cubicBezTo>
                <a:cubicBezTo>
                  <a:pt x="35914" y="140184"/>
                  <a:pt x="112701" y="103807"/>
                  <a:pt x="141487" y="100209"/>
                </a:cubicBezTo>
                <a:cubicBezTo>
                  <a:pt x="153518" y="82163"/>
                  <a:pt x="189144" y="50147"/>
                  <a:pt x="154013" y="25053"/>
                </a:cubicBezTo>
                <a:cubicBezTo>
                  <a:pt x="132525" y="9704"/>
                  <a:pt x="78857" y="0"/>
                  <a:pt x="78857" y="0"/>
                </a:cubicBezTo>
                <a:cubicBezTo>
                  <a:pt x="-5509" y="14062"/>
                  <a:pt x="14139" y="-2087"/>
                  <a:pt x="3700" y="12527"/>
                </a:cubicBezTo>
                <a:close/>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2" name="Freeform 61"/>
          <p:cNvSpPr/>
          <p:nvPr/>
        </p:nvSpPr>
        <p:spPr>
          <a:xfrm>
            <a:off x="1603332" y="4416331"/>
            <a:ext cx="100233" cy="164797"/>
          </a:xfrm>
          <a:custGeom>
            <a:avLst/>
            <a:gdLst>
              <a:gd name="connsiteX0" fmla="*/ 0 w 100233"/>
              <a:gd name="connsiteY0" fmla="*/ 26712 h 164797"/>
              <a:gd name="connsiteX1" fmla="*/ 25052 w 100233"/>
              <a:gd name="connsiteY1" fmla="*/ 126920 h 164797"/>
              <a:gd name="connsiteX2" fmla="*/ 50104 w 100233"/>
              <a:gd name="connsiteY2" fmla="*/ 164498 h 164797"/>
              <a:gd name="connsiteX3" fmla="*/ 87682 w 100233"/>
              <a:gd name="connsiteY3" fmla="*/ 139446 h 164797"/>
              <a:gd name="connsiteX4" fmla="*/ 87682 w 100233"/>
              <a:gd name="connsiteY4" fmla="*/ 1660 h 164797"/>
              <a:gd name="connsiteX5" fmla="*/ 75156 w 100233"/>
              <a:gd name="connsiteY5" fmla="*/ 1660 h 16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33" h="164797">
                <a:moveTo>
                  <a:pt x="0" y="26712"/>
                </a:moveTo>
                <a:cubicBezTo>
                  <a:pt x="8351" y="60115"/>
                  <a:pt x="13286" y="94562"/>
                  <a:pt x="25052" y="126920"/>
                </a:cubicBezTo>
                <a:cubicBezTo>
                  <a:pt x="30197" y="141068"/>
                  <a:pt x="35342" y="161546"/>
                  <a:pt x="50104" y="164498"/>
                </a:cubicBezTo>
                <a:cubicBezTo>
                  <a:pt x="64866" y="167450"/>
                  <a:pt x="75156" y="147797"/>
                  <a:pt x="87682" y="139446"/>
                </a:cubicBezTo>
                <a:cubicBezTo>
                  <a:pt x="95140" y="87241"/>
                  <a:pt x="111743" y="49783"/>
                  <a:pt x="87682" y="1660"/>
                </a:cubicBezTo>
                <a:cubicBezTo>
                  <a:pt x="85815" y="-2075"/>
                  <a:pt x="79331" y="1660"/>
                  <a:pt x="75156" y="1660"/>
                </a:cubicBezTo>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7" name="Freeform 66"/>
          <p:cNvSpPr/>
          <p:nvPr/>
        </p:nvSpPr>
        <p:spPr>
          <a:xfrm>
            <a:off x="2051720" y="4509120"/>
            <a:ext cx="169098" cy="115822"/>
          </a:xfrm>
          <a:custGeom>
            <a:avLst/>
            <a:gdLst>
              <a:gd name="connsiteX0" fmla="*/ 3700 w 169098"/>
              <a:gd name="connsiteY0" fmla="*/ 12527 h 115822"/>
              <a:gd name="connsiteX1" fmla="*/ 16226 w 169098"/>
              <a:gd name="connsiteY1" fmla="*/ 87683 h 115822"/>
              <a:gd name="connsiteX2" fmla="*/ 141487 w 169098"/>
              <a:gd name="connsiteY2" fmla="*/ 100209 h 115822"/>
              <a:gd name="connsiteX3" fmla="*/ 154013 w 169098"/>
              <a:gd name="connsiteY3" fmla="*/ 25053 h 115822"/>
              <a:gd name="connsiteX4" fmla="*/ 78857 w 169098"/>
              <a:gd name="connsiteY4" fmla="*/ 0 h 115822"/>
              <a:gd name="connsiteX5" fmla="*/ 3700 w 169098"/>
              <a:gd name="connsiteY5" fmla="*/ 12527 h 1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8" h="115822">
                <a:moveTo>
                  <a:pt x="3700" y="12527"/>
                </a:moveTo>
                <a:cubicBezTo>
                  <a:pt x="-6739" y="27141"/>
                  <a:pt x="7308" y="63903"/>
                  <a:pt x="16226" y="87683"/>
                </a:cubicBezTo>
                <a:cubicBezTo>
                  <a:pt x="35914" y="140184"/>
                  <a:pt x="112701" y="103807"/>
                  <a:pt x="141487" y="100209"/>
                </a:cubicBezTo>
                <a:cubicBezTo>
                  <a:pt x="153518" y="82163"/>
                  <a:pt x="189144" y="50147"/>
                  <a:pt x="154013" y="25053"/>
                </a:cubicBezTo>
                <a:cubicBezTo>
                  <a:pt x="132525" y="9704"/>
                  <a:pt x="78857" y="0"/>
                  <a:pt x="78857" y="0"/>
                </a:cubicBezTo>
                <a:cubicBezTo>
                  <a:pt x="-5509" y="14062"/>
                  <a:pt x="14139" y="-2087"/>
                  <a:pt x="3700" y="12527"/>
                </a:cubicBezTo>
                <a:close/>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8" name="Freeform 67"/>
          <p:cNvSpPr/>
          <p:nvPr/>
        </p:nvSpPr>
        <p:spPr>
          <a:xfrm>
            <a:off x="2123728" y="4581128"/>
            <a:ext cx="100233" cy="164797"/>
          </a:xfrm>
          <a:custGeom>
            <a:avLst/>
            <a:gdLst>
              <a:gd name="connsiteX0" fmla="*/ 0 w 100233"/>
              <a:gd name="connsiteY0" fmla="*/ 26712 h 164797"/>
              <a:gd name="connsiteX1" fmla="*/ 25052 w 100233"/>
              <a:gd name="connsiteY1" fmla="*/ 126920 h 164797"/>
              <a:gd name="connsiteX2" fmla="*/ 50104 w 100233"/>
              <a:gd name="connsiteY2" fmla="*/ 164498 h 164797"/>
              <a:gd name="connsiteX3" fmla="*/ 87682 w 100233"/>
              <a:gd name="connsiteY3" fmla="*/ 139446 h 164797"/>
              <a:gd name="connsiteX4" fmla="*/ 87682 w 100233"/>
              <a:gd name="connsiteY4" fmla="*/ 1660 h 164797"/>
              <a:gd name="connsiteX5" fmla="*/ 75156 w 100233"/>
              <a:gd name="connsiteY5" fmla="*/ 1660 h 16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33" h="164797">
                <a:moveTo>
                  <a:pt x="0" y="26712"/>
                </a:moveTo>
                <a:cubicBezTo>
                  <a:pt x="8351" y="60115"/>
                  <a:pt x="13286" y="94562"/>
                  <a:pt x="25052" y="126920"/>
                </a:cubicBezTo>
                <a:cubicBezTo>
                  <a:pt x="30197" y="141068"/>
                  <a:pt x="35342" y="161546"/>
                  <a:pt x="50104" y="164498"/>
                </a:cubicBezTo>
                <a:cubicBezTo>
                  <a:pt x="64866" y="167450"/>
                  <a:pt x="75156" y="147797"/>
                  <a:pt x="87682" y="139446"/>
                </a:cubicBezTo>
                <a:cubicBezTo>
                  <a:pt x="95140" y="87241"/>
                  <a:pt x="111743" y="49783"/>
                  <a:pt x="87682" y="1660"/>
                </a:cubicBezTo>
                <a:cubicBezTo>
                  <a:pt x="85815" y="-2075"/>
                  <a:pt x="79331" y="1660"/>
                  <a:pt x="75156" y="1660"/>
                </a:cubicBezTo>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9" name="Freeform 68"/>
          <p:cNvSpPr/>
          <p:nvPr/>
        </p:nvSpPr>
        <p:spPr>
          <a:xfrm>
            <a:off x="2602702" y="4550029"/>
            <a:ext cx="169098" cy="115822"/>
          </a:xfrm>
          <a:custGeom>
            <a:avLst/>
            <a:gdLst>
              <a:gd name="connsiteX0" fmla="*/ 3700 w 169098"/>
              <a:gd name="connsiteY0" fmla="*/ 12527 h 115822"/>
              <a:gd name="connsiteX1" fmla="*/ 16226 w 169098"/>
              <a:gd name="connsiteY1" fmla="*/ 87683 h 115822"/>
              <a:gd name="connsiteX2" fmla="*/ 141487 w 169098"/>
              <a:gd name="connsiteY2" fmla="*/ 100209 h 115822"/>
              <a:gd name="connsiteX3" fmla="*/ 154013 w 169098"/>
              <a:gd name="connsiteY3" fmla="*/ 25053 h 115822"/>
              <a:gd name="connsiteX4" fmla="*/ 78857 w 169098"/>
              <a:gd name="connsiteY4" fmla="*/ 0 h 115822"/>
              <a:gd name="connsiteX5" fmla="*/ 3700 w 169098"/>
              <a:gd name="connsiteY5" fmla="*/ 12527 h 1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8" h="115822">
                <a:moveTo>
                  <a:pt x="3700" y="12527"/>
                </a:moveTo>
                <a:cubicBezTo>
                  <a:pt x="-6739" y="27141"/>
                  <a:pt x="7308" y="63903"/>
                  <a:pt x="16226" y="87683"/>
                </a:cubicBezTo>
                <a:cubicBezTo>
                  <a:pt x="35914" y="140184"/>
                  <a:pt x="112701" y="103807"/>
                  <a:pt x="141487" y="100209"/>
                </a:cubicBezTo>
                <a:cubicBezTo>
                  <a:pt x="153518" y="82163"/>
                  <a:pt x="189144" y="50147"/>
                  <a:pt x="154013" y="25053"/>
                </a:cubicBezTo>
                <a:cubicBezTo>
                  <a:pt x="132525" y="9704"/>
                  <a:pt x="78857" y="0"/>
                  <a:pt x="78857" y="0"/>
                </a:cubicBezTo>
                <a:cubicBezTo>
                  <a:pt x="-5509" y="14062"/>
                  <a:pt x="14139" y="-2087"/>
                  <a:pt x="3700" y="12527"/>
                </a:cubicBezTo>
                <a:close/>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0" name="Freeform 69"/>
          <p:cNvSpPr/>
          <p:nvPr/>
        </p:nvSpPr>
        <p:spPr>
          <a:xfrm>
            <a:off x="2643981" y="4632355"/>
            <a:ext cx="100233" cy="164797"/>
          </a:xfrm>
          <a:custGeom>
            <a:avLst/>
            <a:gdLst>
              <a:gd name="connsiteX0" fmla="*/ 0 w 100233"/>
              <a:gd name="connsiteY0" fmla="*/ 26712 h 164797"/>
              <a:gd name="connsiteX1" fmla="*/ 25052 w 100233"/>
              <a:gd name="connsiteY1" fmla="*/ 126920 h 164797"/>
              <a:gd name="connsiteX2" fmla="*/ 50104 w 100233"/>
              <a:gd name="connsiteY2" fmla="*/ 164498 h 164797"/>
              <a:gd name="connsiteX3" fmla="*/ 87682 w 100233"/>
              <a:gd name="connsiteY3" fmla="*/ 139446 h 164797"/>
              <a:gd name="connsiteX4" fmla="*/ 87682 w 100233"/>
              <a:gd name="connsiteY4" fmla="*/ 1660 h 164797"/>
              <a:gd name="connsiteX5" fmla="*/ 75156 w 100233"/>
              <a:gd name="connsiteY5" fmla="*/ 1660 h 16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33" h="164797">
                <a:moveTo>
                  <a:pt x="0" y="26712"/>
                </a:moveTo>
                <a:cubicBezTo>
                  <a:pt x="8351" y="60115"/>
                  <a:pt x="13286" y="94562"/>
                  <a:pt x="25052" y="126920"/>
                </a:cubicBezTo>
                <a:cubicBezTo>
                  <a:pt x="30197" y="141068"/>
                  <a:pt x="35342" y="161546"/>
                  <a:pt x="50104" y="164498"/>
                </a:cubicBezTo>
                <a:cubicBezTo>
                  <a:pt x="64866" y="167450"/>
                  <a:pt x="75156" y="147797"/>
                  <a:pt x="87682" y="139446"/>
                </a:cubicBezTo>
                <a:cubicBezTo>
                  <a:pt x="95140" y="87241"/>
                  <a:pt x="111743" y="49783"/>
                  <a:pt x="87682" y="1660"/>
                </a:cubicBezTo>
                <a:cubicBezTo>
                  <a:pt x="85815" y="-2075"/>
                  <a:pt x="79331" y="1660"/>
                  <a:pt x="75156" y="1660"/>
                </a:cubicBezTo>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008" name="Oval 43007"/>
          <p:cNvSpPr/>
          <p:nvPr/>
        </p:nvSpPr>
        <p:spPr>
          <a:xfrm>
            <a:off x="827584" y="3356992"/>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5" name="Freeform 64"/>
          <p:cNvSpPr/>
          <p:nvPr/>
        </p:nvSpPr>
        <p:spPr>
          <a:xfrm>
            <a:off x="107504" y="3717032"/>
            <a:ext cx="1348871" cy="1295397"/>
          </a:xfrm>
          <a:custGeom>
            <a:avLst/>
            <a:gdLst>
              <a:gd name="connsiteX0" fmla="*/ 1341681 w 1348871"/>
              <a:gd name="connsiteY0" fmla="*/ 751562 h 1295397"/>
              <a:gd name="connsiteX1" fmla="*/ 1316629 w 1348871"/>
              <a:gd name="connsiteY1" fmla="*/ 688932 h 1295397"/>
              <a:gd name="connsiteX2" fmla="*/ 1279051 w 1348871"/>
              <a:gd name="connsiteY2" fmla="*/ 676406 h 1295397"/>
              <a:gd name="connsiteX3" fmla="*/ 1216421 w 1348871"/>
              <a:gd name="connsiteY3" fmla="*/ 626301 h 1295397"/>
              <a:gd name="connsiteX4" fmla="*/ 1141264 w 1348871"/>
              <a:gd name="connsiteY4" fmla="*/ 576197 h 1295397"/>
              <a:gd name="connsiteX5" fmla="*/ 1103686 w 1348871"/>
              <a:gd name="connsiteY5" fmla="*/ 551145 h 1295397"/>
              <a:gd name="connsiteX6" fmla="*/ 1016004 w 1348871"/>
              <a:gd name="connsiteY6" fmla="*/ 463463 h 1295397"/>
              <a:gd name="connsiteX7" fmla="*/ 890744 w 1348871"/>
              <a:gd name="connsiteY7" fmla="*/ 400833 h 1295397"/>
              <a:gd name="connsiteX8" fmla="*/ 790536 w 1348871"/>
              <a:gd name="connsiteY8" fmla="*/ 338203 h 1295397"/>
              <a:gd name="connsiteX9" fmla="*/ 752958 w 1348871"/>
              <a:gd name="connsiteY9" fmla="*/ 300625 h 1295397"/>
              <a:gd name="connsiteX10" fmla="*/ 677801 w 1348871"/>
              <a:gd name="connsiteY10" fmla="*/ 275573 h 1295397"/>
              <a:gd name="connsiteX11" fmla="*/ 652749 w 1348871"/>
              <a:gd name="connsiteY11" fmla="*/ 237995 h 1295397"/>
              <a:gd name="connsiteX12" fmla="*/ 577593 w 1348871"/>
              <a:gd name="connsiteY12" fmla="*/ 212943 h 1295397"/>
              <a:gd name="connsiteX13" fmla="*/ 540015 w 1348871"/>
              <a:gd name="connsiteY13" fmla="*/ 187891 h 1295397"/>
              <a:gd name="connsiteX14" fmla="*/ 477385 w 1348871"/>
              <a:gd name="connsiteY14" fmla="*/ 137786 h 1295397"/>
              <a:gd name="connsiteX15" fmla="*/ 452333 w 1348871"/>
              <a:gd name="connsiteY15" fmla="*/ 100208 h 1295397"/>
              <a:gd name="connsiteX16" fmla="*/ 414755 w 1348871"/>
              <a:gd name="connsiteY16" fmla="*/ 75156 h 1295397"/>
              <a:gd name="connsiteX17" fmla="*/ 276968 w 1348871"/>
              <a:gd name="connsiteY17" fmla="*/ 50104 h 1295397"/>
              <a:gd name="connsiteX18" fmla="*/ 239390 w 1348871"/>
              <a:gd name="connsiteY18" fmla="*/ 37578 h 1295397"/>
              <a:gd name="connsiteX19" fmla="*/ 101604 w 1348871"/>
              <a:gd name="connsiteY19" fmla="*/ 0 h 1295397"/>
              <a:gd name="connsiteX20" fmla="*/ 151708 w 1348871"/>
              <a:gd name="connsiteY20" fmla="*/ 75156 h 1295397"/>
              <a:gd name="connsiteX21" fmla="*/ 176760 w 1348871"/>
              <a:gd name="connsiteY21" fmla="*/ 112734 h 1295397"/>
              <a:gd name="connsiteX22" fmla="*/ 276968 w 1348871"/>
              <a:gd name="connsiteY22" fmla="*/ 200417 h 1295397"/>
              <a:gd name="connsiteX23" fmla="*/ 314547 w 1348871"/>
              <a:gd name="connsiteY23" fmla="*/ 212943 h 1295397"/>
              <a:gd name="connsiteX24" fmla="*/ 389703 w 1348871"/>
              <a:gd name="connsiteY24" fmla="*/ 263047 h 1295397"/>
              <a:gd name="connsiteX25" fmla="*/ 427281 w 1348871"/>
              <a:gd name="connsiteY25" fmla="*/ 275573 h 1295397"/>
              <a:gd name="connsiteX26" fmla="*/ 502437 w 1348871"/>
              <a:gd name="connsiteY26" fmla="*/ 325677 h 1295397"/>
              <a:gd name="connsiteX27" fmla="*/ 540015 w 1348871"/>
              <a:gd name="connsiteY27" fmla="*/ 350729 h 1295397"/>
              <a:gd name="connsiteX28" fmla="*/ 615171 w 1348871"/>
              <a:gd name="connsiteY28" fmla="*/ 388307 h 1295397"/>
              <a:gd name="connsiteX29" fmla="*/ 652749 w 1348871"/>
              <a:gd name="connsiteY29" fmla="*/ 425885 h 1295397"/>
              <a:gd name="connsiteX30" fmla="*/ 690327 w 1348871"/>
              <a:gd name="connsiteY30" fmla="*/ 450937 h 1295397"/>
              <a:gd name="connsiteX31" fmla="*/ 752958 w 1348871"/>
              <a:gd name="connsiteY31" fmla="*/ 513567 h 1295397"/>
              <a:gd name="connsiteX32" fmla="*/ 790536 w 1348871"/>
              <a:gd name="connsiteY32" fmla="*/ 526093 h 1295397"/>
              <a:gd name="connsiteX33" fmla="*/ 865692 w 1348871"/>
              <a:gd name="connsiteY33" fmla="*/ 588723 h 1295397"/>
              <a:gd name="connsiteX34" fmla="*/ 903270 w 1348871"/>
              <a:gd name="connsiteY34" fmla="*/ 613775 h 1295397"/>
              <a:gd name="connsiteX35" fmla="*/ 928322 w 1348871"/>
              <a:gd name="connsiteY35" fmla="*/ 638828 h 1295397"/>
              <a:gd name="connsiteX36" fmla="*/ 965900 w 1348871"/>
              <a:gd name="connsiteY36" fmla="*/ 651354 h 1295397"/>
              <a:gd name="connsiteX37" fmla="*/ 1041056 w 1348871"/>
              <a:gd name="connsiteY37" fmla="*/ 701458 h 1295397"/>
              <a:gd name="connsiteX38" fmla="*/ 1116212 w 1348871"/>
              <a:gd name="connsiteY38" fmla="*/ 764088 h 1295397"/>
              <a:gd name="connsiteX39" fmla="*/ 1228947 w 1348871"/>
              <a:gd name="connsiteY39" fmla="*/ 826718 h 1295397"/>
              <a:gd name="connsiteX40" fmla="*/ 1203895 w 1348871"/>
              <a:gd name="connsiteY40" fmla="*/ 789140 h 1295397"/>
              <a:gd name="connsiteX41" fmla="*/ 1153790 w 1348871"/>
              <a:gd name="connsiteY41" fmla="*/ 739036 h 1295397"/>
              <a:gd name="connsiteX42" fmla="*/ 1128738 w 1348871"/>
              <a:gd name="connsiteY42" fmla="*/ 701458 h 1295397"/>
              <a:gd name="connsiteX43" fmla="*/ 1116212 w 1348871"/>
              <a:gd name="connsiteY43" fmla="*/ 663880 h 1295397"/>
              <a:gd name="connsiteX44" fmla="*/ 1003478 w 1348871"/>
              <a:gd name="connsiteY44" fmla="*/ 601249 h 1295397"/>
              <a:gd name="connsiteX45" fmla="*/ 965900 w 1348871"/>
              <a:gd name="connsiteY45" fmla="*/ 576197 h 1295397"/>
              <a:gd name="connsiteX46" fmla="*/ 890744 w 1348871"/>
              <a:gd name="connsiteY46" fmla="*/ 563671 h 1295397"/>
              <a:gd name="connsiteX47" fmla="*/ 853166 w 1348871"/>
              <a:gd name="connsiteY47" fmla="*/ 551145 h 1295397"/>
              <a:gd name="connsiteX48" fmla="*/ 790536 w 1348871"/>
              <a:gd name="connsiteY48" fmla="*/ 538619 h 1295397"/>
              <a:gd name="connsiteX49" fmla="*/ 715379 w 1348871"/>
              <a:gd name="connsiteY49" fmla="*/ 513567 h 1295397"/>
              <a:gd name="connsiteX50" fmla="*/ 640223 w 1348871"/>
              <a:gd name="connsiteY50" fmla="*/ 463463 h 1295397"/>
              <a:gd name="connsiteX51" fmla="*/ 602645 w 1348871"/>
              <a:gd name="connsiteY51" fmla="*/ 438411 h 1295397"/>
              <a:gd name="connsiteX52" fmla="*/ 514963 w 1348871"/>
              <a:gd name="connsiteY52" fmla="*/ 413359 h 1295397"/>
              <a:gd name="connsiteX53" fmla="*/ 477385 w 1348871"/>
              <a:gd name="connsiteY53" fmla="*/ 388307 h 1295397"/>
              <a:gd name="connsiteX54" fmla="*/ 352125 w 1348871"/>
              <a:gd name="connsiteY54" fmla="*/ 350729 h 1295397"/>
              <a:gd name="connsiteX55" fmla="*/ 314547 w 1348871"/>
              <a:gd name="connsiteY55" fmla="*/ 338203 h 1295397"/>
              <a:gd name="connsiteX56" fmla="*/ 89078 w 1348871"/>
              <a:gd name="connsiteY56" fmla="*/ 300625 h 1295397"/>
              <a:gd name="connsiteX57" fmla="*/ 26448 w 1348871"/>
              <a:gd name="connsiteY57" fmla="*/ 313151 h 1295397"/>
              <a:gd name="connsiteX58" fmla="*/ 64026 w 1348871"/>
              <a:gd name="connsiteY58" fmla="*/ 325677 h 1295397"/>
              <a:gd name="connsiteX59" fmla="*/ 101604 w 1348871"/>
              <a:gd name="connsiteY59" fmla="*/ 363255 h 1295397"/>
              <a:gd name="connsiteX60" fmla="*/ 151708 w 1348871"/>
              <a:gd name="connsiteY60" fmla="*/ 388307 h 1295397"/>
              <a:gd name="connsiteX61" fmla="*/ 214338 w 1348871"/>
              <a:gd name="connsiteY61" fmla="*/ 425885 h 1295397"/>
              <a:gd name="connsiteX62" fmla="*/ 251916 w 1348871"/>
              <a:gd name="connsiteY62" fmla="*/ 438411 h 1295397"/>
              <a:gd name="connsiteX63" fmla="*/ 289495 w 1348871"/>
              <a:gd name="connsiteY63" fmla="*/ 463463 h 1295397"/>
              <a:gd name="connsiteX64" fmla="*/ 339599 w 1348871"/>
              <a:gd name="connsiteY64" fmla="*/ 488515 h 1295397"/>
              <a:gd name="connsiteX65" fmla="*/ 377177 w 1348871"/>
              <a:gd name="connsiteY65" fmla="*/ 513567 h 1295397"/>
              <a:gd name="connsiteX66" fmla="*/ 452333 w 1348871"/>
              <a:gd name="connsiteY66" fmla="*/ 551145 h 1295397"/>
              <a:gd name="connsiteX67" fmla="*/ 489911 w 1348871"/>
              <a:gd name="connsiteY67" fmla="*/ 588723 h 1295397"/>
              <a:gd name="connsiteX68" fmla="*/ 615171 w 1348871"/>
              <a:gd name="connsiteY68" fmla="*/ 676406 h 1295397"/>
              <a:gd name="connsiteX69" fmla="*/ 640223 w 1348871"/>
              <a:gd name="connsiteY69" fmla="*/ 713984 h 1295397"/>
              <a:gd name="connsiteX70" fmla="*/ 715379 w 1348871"/>
              <a:gd name="connsiteY70" fmla="*/ 764088 h 1295397"/>
              <a:gd name="connsiteX71" fmla="*/ 815588 w 1348871"/>
              <a:gd name="connsiteY71" fmla="*/ 839244 h 1295397"/>
              <a:gd name="connsiteX72" fmla="*/ 890744 w 1348871"/>
              <a:gd name="connsiteY72" fmla="*/ 901874 h 1295397"/>
              <a:gd name="connsiteX73" fmla="*/ 965900 w 1348871"/>
              <a:gd name="connsiteY73" fmla="*/ 951978 h 1295397"/>
              <a:gd name="connsiteX74" fmla="*/ 1003478 w 1348871"/>
              <a:gd name="connsiteY74" fmla="*/ 989556 h 1295397"/>
              <a:gd name="connsiteX75" fmla="*/ 1041056 w 1348871"/>
              <a:gd name="connsiteY75" fmla="*/ 1014608 h 1295397"/>
              <a:gd name="connsiteX76" fmla="*/ 1003478 w 1348871"/>
              <a:gd name="connsiteY76" fmla="*/ 1002082 h 1295397"/>
              <a:gd name="connsiteX77" fmla="*/ 965900 w 1348871"/>
              <a:gd name="connsiteY77" fmla="*/ 964504 h 1295397"/>
              <a:gd name="connsiteX78" fmla="*/ 940848 w 1348871"/>
              <a:gd name="connsiteY78" fmla="*/ 914400 h 1295397"/>
              <a:gd name="connsiteX79" fmla="*/ 840640 w 1348871"/>
              <a:gd name="connsiteY79" fmla="*/ 864296 h 1295397"/>
              <a:gd name="connsiteX80" fmla="*/ 790536 w 1348871"/>
              <a:gd name="connsiteY80" fmla="*/ 826718 h 1295397"/>
              <a:gd name="connsiteX81" fmla="*/ 677801 w 1348871"/>
              <a:gd name="connsiteY81" fmla="*/ 739036 h 1295397"/>
              <a:gd name="connsiteX82" fmla="*/ 640223 w 1348871"/>
              <a:gd name="connsiteY82" fmla="*/ 713984 h 1295397"/>
              <a:gd name="connsiteX83" fmla="*/ 602645 w 1348871"/>
              <a:gd name="connsiteY83" fmla="*/ 701458 h 1295397"/>
              <a:gd name="connsiteX84" fmla="*/ 565067 w 1348871"/>
              <a:gd name="connsiteY84" fmla="*/ 676406 h 1295397"/>
              <a:gd name="connsiteX85" fmla="*/ 427281 w 1348871"/>
              <a:gd name="connsiteY85" fmla="*/ 651354 h 1295397"/>
              <a:gd name="connsiteX86" fmla="*/ 377177 w 1348871"/>
              <a:gd name="connsiteY86" fmla="*/ 638828 h 1295397"/>
              <a:gd name="connsiteX87" fmla="*/ 289495 w 1348871"/>
              <a:gd name="connsiteY87" fmla="*/ 613775 h 1295397"/>
              <a:gd name="connsiteX88" fmla="*/ 101604 w 1348871"/>
              <a:gd name="connsiteY88" fmla="*/ 588723 h 1295397"/>
              <a:gd name="connsiteX89" fmla="*/ 239390 w 1348871"/>
              <a:gd name="connsiteY89" fmla="*/ 663880 h 1295397"/>
              <a:gd name="connsiteX90" fmla="*/ 402229 w 1348871"/>
              <a:gd name="connsiteY90" fmla="*/ 726510 h 1295397"/>
              <a:gd name="connsiteX91" fmla="*/ 477385 w 1348871"/>
              <a:gd name="connsiteY91" fmla="*/ 764088 h 1295397"/>
              <a:gd name="connsiteX92" fmla="*/ 552541 w 1348871"/>
              <a:gd name="connsiteY92" fmla="*/ 814192 h 1295397"/>
              <a:gd name="connsiteX93" fmla="*/ 627697 w 1348871"/>
              <a:gd name="connsiteY93" fmla="*/ 864296 h 1295397"/>
              <a:gd name="connsiteX94" fmla="*/ 677801 w 1348871"/>
              <a:gd name="connsiteY94" fmla="*/ 889348 h 1295397"/>
              <a:gd name="connsiteX95" fmla="*/ 740432 w 1348871"/>
              <a:gd name="connsiteY95" fmla="*/ 939452 h 1295397"/>
              <a:gd name="connsiteX96" fmla="*/ 778010 w 1348871"/>
              <a:gd name="connsiteY96" fmla="*/ 964504 h 1295397"/>
              <a:gd name="connsiteX97" fmla="*/ 803062 w 1348871"/>
              <a:gd name="connsiteY97" fmla="*/ 1002082 h 1295397"/>
              <a:gd name="connsiteX98" fmla="*/ 840640 w 1348871"/>
              <a:gd name="connsiteY98" fmla="*/ 1014608 h 1295397"/>
              <a:gd name="connsiteX99" fmla="*/ 853166 w 1348871"/>
              <a:gd name="connsiteY99" fmla="*/ 1052186 h 1295397"/>
              <a:gd name="connsiteX100" fmla="*/ 903270 w 1348871"/>
              <a:gd name="connsiteY100" fmla="*/ 1077238 h 1295397"/>
              <a:gd name="connsiteX101" fmla="*/ 953374 w 1348871"/>
              <a:gd name="connsiteY101" fmla="*/ 1139869 h 1295397"/>
              <a:gd name="connsiteX102" fmla="*/ 990952 w 1348871"/>
              <a:gd name="connsiteY102" fmla="*/ 1177447 h 1295397"/>
              <a:gd name="connsiteX103" fmla="*/ 1003478 w 1348871"/>
              <a:gd name="connsiteY103" fmla="*/ 1215025 h 1295397"/>
              <a:gd name="connsiteX104" fmla="*/ 1041056 w 1348871"/>
              <a:gd name="connsiteY104" fmla="*/ 1227551 h 1295397"/>
              <a:gd name="connsiteX105" fmla="*/ 1003478 w 1348871"/>
              <a:gd name="connsiteY105" fmla="*/ 1189973 h 1295397"/>
              <a:gd name="connsiteX106" fmla="*/ 928322 w 1348871"/>
              <a:gd name="connsiteY106" fmla="*/ 1139869 h 1295397"/>
              <a:gd name="connsiteX107" fmla="*/ 840640 w 1348871"/>
              <a:gd name="connsiteY107" fmla="*/ 1077238 h 1295397"/>
              <a:gd name="connsiteX108" fmla="*/ 803062 w 1348871"/>
              <a:gd name="connsiteY108" fmla="*/ 1039660 h 1295397"/>
              <a:gd name="connsiteX109" fmla="*/ 765484 w 1348871"/>
              <a:gd name="connsiteY109" fmla="*/ 1014608 h 1295397"/>
              <a:gd name="connsiteX110" fmla="*/ 690327 w 1348871"/>
              <a:gd name="connsiteY110" fmla="*/ 964504 h 1295397"/>
              <a:gd name="connsiteX111" fmla="*/ 652749 w 1348871"/>
              <a:gd name="connsiteY111" fmla="*/ 926926 h 1295397"/>
              <a:gd name="connsiteX112" fmla="*/ 602645 w 1348871"/>
              <a:gd name="connsiteY112" fmla="*/ 914400 h 1295397"/>
              <a:gd name="connsiteX113" fmla="*/ 565067 w 1348871"/>
              <a:gd name="connsiteY113" fmla="*/ 901874 h 1295397"/>
              <a:gd name="connsiteX114" fmla="*/ 477385 w 1348871"/>
              <a:gd name="connsiteY114" fmla="*/ 851770 h 1295397"/>
              <a:gd name="connsiteX115" fmla="*/ 377177 w 1348871"/>
              <a:gd name="connsiteY115" fmla="*/ 839244 h 1295397"/>
              <a:gd name="connsiteX116" fmla="*/ 1396 w 1348871"/>
              <a:gd name="connsiteY116" fmla="*/ 851770 h 1295397"/>
              <a:gd name="connsiteX117" fmla="*/ 101604 w 1348871"/>
              <a:gd name="connsiteY117" fmla="*/ 889348 h 1295397"/>
              <a:gd name="connsiteX118" fmla="*/ 139182 w 1348871"/>
              <a:gd name="connsiteY118" fmla="*/ 914400 h 1295397"/>
              <a:gd name="connsiteX119" fmla="*/ 176760 w 1348871"/>
              <a:gd name="connsiteY119" fmla="*/ 926926 h 1295397"/>
              <a:gd name="connsiteX120" fmla="*/ 214338 w 1348871"/>
              <a:gd name="connsiteY120" fmla="*/ 951978 h 1295397"/>
              <a:gd name="connsiteX121" fmla="*/ 264442 w 1348871"/>
              <a:gd name="connsiteY121" fmla="*/ 964504 h 1295397"/>
              <a:gd name="connsiteX122" fmla="*/ 302021 w 1348871"/>
              <a:gd name="connsiteY122" fmla="*/ 977030 h 1295397"/>
              <a:gd name="connsiteX123" fmla="*/ 339599 w 1348871"/>
              <a:gd name="connsiteY123" fmla="*/ 1002082 h 1295397"/>
              <a:gd name="connsiteX124" fmla="*/ 414755 w 1348871"/>
              <a:gd name="connsiteY124" fmla="*/ 1027134 h 1295397"/>
              <a:gd name="connsiteX125" fmla="*/ 489911 w 1348871"/>
              <a:gd name="connsiteY125" fmla="*/ 1052186 h 1295397"/>
              <a:gd name="connsiteX126" fmla="*/ 527489 w 1348871"/>
              <a:gd name="connsiteY126" fmla="*/ 1064712 h 1295397"/>
              <a:gd name="connsiteX127" fmla="*/ 565067 w 1348871"/>
              <a:gd name="connsiteY127" fmla="*/ 1077238 h 1295397"/>
              <a:gd name="connsiteX128" fmla="*/ 615171 w 1348871"/>
              <a:gd name="connsiteY128" fmla="*/ 1102291 h 1295397"/>
              <a:gd name="connsiteX129" fmla="*/ 652749 w 1348871"/>
              <a:gd name="connsiteY129" fmla="*/ 1127343 h 1295397"/>
              <a:gd name="connsiteX130" fmla="*/ 740432 w 1348871"/>
              <a:gd name="connsiteY130" fmla="*/ 1139869 h 1295397"/>
              <a:gd name="connsiteX131" fmla="*/ 890744 w 1348871"/>
              <a:gd name="connsiteY131" fmla="*/ 1189973 h 1295397"/>
              <a:gd name="connsiteX132" fmla="*/ 928322 w 1348871"/>
              <a:gd name="connsiteY132" fmla="*/ 1202499 h 1295397"/>
              <a:gd name="connsiteX133" fmla="*/ 1003478 w 1348871"/>
              <a:gd name="connsiteY133" fmla="*/ 1252603 h 1295397"/>
              <a:gd name="connsiteX134" fmla="*/ 1053582 w 1348871"/>
              <a:gd name="connsiteY134" fmla="*/ 1277655 h 1295397"/>
              <a:gd name="connsiteX135" fmla="*/ 1103686 w 1348871"/>
              <a:gd name="connsiteY135" fmla="*/ 1202499 h 1295397"/>
              <a:gd name="connsiteX136" fmla="*/ 1128738 w 1348871"/>
              <a:gd name="connsiteY136" fmla="*/ 1164921 h 1295397"/>
              <a:gd name="connsiteX137" fmla="*/ 1166316 w 1348871"/>
              <a:gd name="connsiteY137" fmla="*/ 1077238 h 1295397"/>
              <a:gd name="connsiteX138" fmla="*/ 1203895 w 1348871"/>
              <a:gd name="connsiteY138" fmla="*/ 1052186 h 1295397"/>
              <a:gd name="connsiteX139" fmla="*/ 1253999 w 1348871"/>
              <a:gd name="connsiteY139" fmla="*/ 977030 h 1295397"/>
              <a:gd name="connsiteX140" fmla="*/ 1279051 w 1348871"/>
              <a:gd name="connsiteY140" fmla="*/ 901874 h 1295397"/>
              <a:gd name="connsiteX141" fmla="*/ 1291577 w 1348871"/>
              <a:gd name="connsiteY141" fmla="*/ 864296 h 1295397"/>
              <a:gd name="connsiteX142" fmla="*/ 1341681 w 1348871"/>
              <a:gd name="connsiteY142" fmla="*/ 789140 h 1295397"/>
              <a:gd name="connsiteX143" fmla="*/ 1341681 w 1348871"/>
              <a:gd name="connsiteY143" fmla="*/ 751562 h 129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348871" h="1295397">
                <a:moveTo>
                  <a:pt x="1341681" y="751562"/>
                </a:moveTo>
                <a:cubicBezTo>
                  <a:pt x="1337506" y="734861"/>
                  <a:pt x="1331023" y="706205"/>
                  <a:pt x="1316629" y="688932"/>
                </a:cubicBezTo>
                <a:cubicBezTo>
                  <a:pt x="1308176" y="678789"/>
                  <a:pt x="1290248" y="683404"/>
                  <a:pt x="1279051" y="676406"/>
                </a:cubicBezTo>
                <a:cubicBezTo>
                  <a:pt x="1256380" y="662236"/>
                  <a:pt x="1238043" y="642026"/>
                  <a:pt x="1216421" y="626301"/>
                </a:cubicBezTo>
                <a:cubicBezTo>
                  <a:pt x="1192071" y="608592"/>
                  <a:pt x="1166316" y="592898"/>
                  <a:pt x="1141264" y="576197"/>
                </a:cubicBezTo>
                <a:cubicBezTo>
                  <a:pt x="1128738" y="567846"/>
                  <a:pt x="1114331" y="561790"/>
                  <a:pt x="1103686" y="551145"/>
                </a:cubicBezTo>
                <a:cubicBezTo>
                  <a:pt x="1074459" y="521918"/>
                  <a:pt x="1052974" y="481948"/>
                  <a:pt x="1016004" y="463463"/>
                </a:cubicBezTo>
                <a:cubicBezTo>
                  <a:pt x="974251" y="442586"/>
                  <a:pt x="930773" y="424851"/>
                  <a:pt x="890744" y="400833"/>
                </a:cubicBezTo>
                <a:cubicBezTo>
                  <a:pt x="882014" y="395595"/>
                  <a:pt x="807060" y="351973"/>
                  <a:pt x="790536" y="338203"/>
                </a:cubicBezTo>
                <a:cubicBezTo>
                  <a:pt x="776927" y="326862"/>
                  <a:pt x="768443" y="309228"/>
                  <a:pt x="752958" y="300625"/>
                </a:cubicBezTo>
                <a:cubicBezTo>
                  <a:pt x="729874" y="287800"/>
                  <a:pt x="677801" y="275573"/>
                  <a:pt x="677801" y="275573"/>
                </a:cubicBezTo>
                <a:cubicBezTo>
                  <a:pt x="669450" y="263047"/>
                  <a:pt x="665515" y="245974"/>
                  <a:pt x="652749" y="237995"/>
                </a:cubicBezTo>
                <a:cubicBezTo>
                  <a:pt x="630356" y="223999"/>
                  <a:pt x="599565" y="227591"/>
                  <a:pt x="577593" y="212943"/>
                </a:cubicBezTo>
                <a:lnTo>
                  <a:pt x="540015" y="187891"/>
                </a:lnTo>
                <a:cubicBezTo>
                  <a:pt x="468221" y="80197"/>
                  <a:pt x="563817" y="206931"/>
                  <a:pt x="477385" y="137786"/>
                </a:cubicBezTo>
                <a:cubicBezTo>
                  <a:pt x="465630" y="128382"/>
                  <a:pt x="462978" y="110853"/>
                  <a:pt x="452333" y="100208"/>
                </a:cubicBezTo>
                <a:cubicBezTo>
                  <a:pt x="441688" y="89563"/>
                  <a:pt x="428220" y="81889"/>
                  <a:pt x="414755" y="75156"/>
                </a:cubicBezTo>
                <a:cubicBezTo>
                  <a:pt x="376136" y="55847"/>
                  <a:pt x="311511" y="54422"/>
                  <a:pt x="276968" y="50104"/>
                </a:cubicBezTo>
                <a:cubicBezTo>
                  <a:pt x="264442" y="45929"/>
                  <a:pt x="252128" y="41052"/>
                  <a:pt x="239390" y="37578"/>
                </a:cubicBezTo>
                <a:cubicBezTo>
                  <a:pt x="83991" y="-4804"/>
                  <a:pt x="188098" y="28831"/>
                  <a:pt x="101604" y="0"/>
                </a:cubicBezTo>
                <a:cubicBezTo>
                  <a:pt x="123617" y="66039"/>
                  <a:pt x="99581" y="12604"/>
                  <a:pt x="151708" y="75156"/>
                </a:cubicBezTo>
                <a:cubicBezTo>
                  <a:pt x="161346" y="86721"/>
                  <a:pt x="166847" y="101404"/>
                  <a:pt x="176760" y="112734"/>
                </a:cubicBezTo>
                <a:cubicBezTo>
                  <a:pt x="202155" y="141757"/>
                  <a:pt x="239238" y="181552"/>
                  <a:pt x="276968" y="200417"/>
                </a:cubicBezTo>
                <a:cubicBezTo>
                  <a:pt x="288778" y="206322"/>
                  <a:pt x="302021" y="208768"/>
                  <a:pt x="314547" y="212943"/>
                </a:cubicBezTo>
                <a:cubicBezTo>
                  <a:pt x="339599" y="229644"/>
                  <a:pt x="361139" y="253526"/>
                  <a:pt x="389703" y="263047"/>
                </a:cubicBezTo>
                <a:cubicBezTo>
                  <a:pt x="402229" y="267222"/>
                  <a:pt x="415739" y="269161"/>
                  <a:pt x="427281" y="275573"/>
                </a:cubicBezTo>
                <a:cubicBezTo>
                  <a:pt x="453601" y="290195"/>
                  <a:pt x="477385" y="308976"/>
                  <a:pt x="502437" y="325677"/>
                </a:cubicBezTo>
                <a:cubicBezTo>
                  <a:pt x="514963" y="334028"/>
                  <a:pt x="525733" y="345968"/>
                  <a:pt x="540015" y="350729"/>
                </a:cubicBezTo>
                <a:cubicBezTo>
                  <a:pt x="577677" y="363283"/>
                  <a:pt x="582795" y="361327"/>
                  <a:pt x="615171" y="388307"/>
                </a:cubicBezTo>
                <a:cubicBezTo>
                  <a:pt x="628780" y="399648"/>
                  <a:pt x="639140" y="414544"/>
                  <a:pt x="652749" y="425885"/>
                </a:cubicBezTo>
                <a:cubicBezTo>
                  <a:pt x="664314" y="435523"/>
                  <a:pt x="678997" y="441024"/>
                  <a:pt x="690327" y="450937"/>
                </a:cubicBezTo>
                <a:cubicBezTo>
                  <a:pt x="712546" y="470379"/>
                  <a:pt x="724949" y="504231"/>
                  <a:pt x="752958" y="513567"/>
                </a:cubicBezTo>
                <a:cubicBezTo>
                  <a:pt x="765484" y="517742"/>
                  <a:pt x="778726" y="520188"/>
                  <a:pt x="790536" y="526093"/>
                </a:cubicBezTo>
                <a:cubicBezTo>
                  <a:pt x="837186" y="549418"/>
                  <a:pt x="824138" y="554095"/>
                  <a:pt x="865692" y="588723"/>
                </a:cubicBezTo>
                <a:cubicBezTo>
                  <a:pt x="877257" y="598361"/>
                  <a:pt x="891515" y="604370"/>
                  <a:pt x="903270" y="613775"/>
                </a:cubicBezTo>
                <a:cubicBezTo>
                  <a:pt x="912492" y="621153"/>
                  <a:pt x="918195" y="632752"/>
                  <a:pt x="928322" y="638828"/>
                </a:cubicBezTo>
                <a:cubicBezTo>
                  <a:pt x="939644" y="645621"/>
                  <a:pt x="954358" y="644942"/>
                  <a:pt x="965900" y="651354"/>
                </a:cubicBezTo>
                <a:cubicBezTo>
                  <a:pt x="992220" y="665976"/>
                  <a:pt x="1041056" y="701458"/>
                  <a:pt x="1041056" y="701458"/>
                </a:cubicBezTo>
                <a:cubicBezTo>
                  <a:pt x="1082160" y="763114"/>
                  <a:pt x="1045580" y="721709"/>
                  <a:pt x="1116212" y="764088"/>
                </a:cubicBezTo>
                <a:cubicBezTo>
                  <a:pt x="1223889" y="828694"/>
                  <a:pt x="1153360" y="801523"/>
                  <a:pt x="1228947" y="826718"/>
                </a:cubicBezTo>
                <a:cubicBezTo>
                  <a:pt x="1228947" y="826718"/>
                  <a:pt x="1210628" y="802605"/>
                  <a:pt x="1203895" y="789140"/>
                </a:cubicBezTo>
                <a:cubicBezTo>
                  <a:pt x="1177172" y="735696"/>
                  <a:pt x="1213914" y="759077"/>
                  <a:pt x="1153790" y="739036"/>
                </a:cubicBezTo>
                <a:cubicBezTo>
                  <a:pt x="1145439" y="726510"/>
                  <a:pt x="1135471" y="714923"/>
                  <a:pt x="1128738" y="701458"/>
                </a:cubicBezTo>
                <a:cubicBezTo>
                  <a:pt x="1122833" y="689648"/>
                  <a:pt x="1125548" y="673216"/>
                  <a:pt x="1116212" y="663880"/>
                </a:cubicBezTo>
                <a:cubicBezTo>
                  <a:pt x="1037222" y="584889"/>
                  <a:pt x="1066484" y="632752"/>
                  <a:pt x="1003478" y="601249"/>
                </a:cubicBezTo>
                <a:cubicBezTo>
                  <a:pt x="990013" y="594516"/>
                  <a:pt x="980182" y="580958"/>
                  <a:pt x="965900" y="576197"/>
                </a:cubicBezTo>
                <a:cubicBezTo>
                  <a:pt x="941806" y="568166"/>
                  <a:pt x="915537" y="569181"/>
                  <a:pt x="890744" y="563671"/>
                </a:cubicBezTo>
                <a:cubicBezTo>
                  <a:pt x="877855" y="560807"/>
                  <a:pt x="865975" y="554347"/>
                  <a:pt x="853166" y="551145"/>
                </a:cubicBezTo>
                <a:cubicBezTo>
                  <a:pt x="832512" y="545981"/>
                  <a:pt x="811076" y="544221"/>
                  <a:pt x="790536" y="538619"/>
                </a:cubicBezTo>
                <a:cubicBezTo>
                  <a:pt x="765059" y="531671"/>
                  <a:pt x="715379" y="513567"/>
                  <a:pt x="715379" y="513567"/>
                </a:cubicBezTo>
                <a:cubicBezTo>
                  <a:pt x="644144" y="442332"/>
                  <a:pt x="712734" y="499719"/>
                  <a:pt x="640223" y="463463"/>
                </a:cubicBezTo>
                <a:cubicBezTo>
                  <a:pt x="626758" y="456730"/>
                  <a:pt x="616482" y="444341"/>
                  <a:pt x="602645" y="438411"/>
                </a:cubicBezTo>
                <a:cubicBezTo>
                  <a:pt x="546458" y="414331"/>
                  <a:pt x="563714" y="437734"/>
                  <a:pt x="514963" y="413359"/>
                </a:cubicBezTo>
                <a:cubicBezTo>
                  <a:pt x="501498" y="406626"/>
                  <a:pt x="491142" y="394421"/>
                  <a:pt x="477385" y="388307"/>
                </a:cubicBezTo>
                <a:cubicBezTo>
                  <a:pt x="423804" y="364493"/>
                  <a:pt x="403135" y="365303"/>
                  <a:pt x="352125" y="350729"/>
                </a:cubicBezTo>
                <a:cubicBezTo>
                  <a:pt x="339429" y="347102"/>
                  <a:pt x="327412" y="341172"/>
                  <a:pt x="314547" y="338203"/>
                </a:cubicBezTo>
                <a:cubicBezTo>
                  <a:pt x="202320" y="312305"/>
                  <a:pt x="195138" y="313882"/>
                  <a:pt x="89078" y="300625"/>
                </a:cubicBezTo>
                <a:cubicBezTo>
                  <a:pt x="68201" y="304800"/>
                  <a:pt x="41502" y="298097"/>
                  <a:pt x="26448" y="313151"/>
                </a:cubicBezTo>
                <a:cubicBezTo>
                  <a:pt x="17112" y="322487"/>
                  <a:pt x="53040" y="318353"/>
                  <a:pt x="64026" y="325677"/>
                </a:cubicBezTo>
                <a:cubicBezTo>
                  <a:pt x="78765" y="335503"/>
                  <a:pt x="87189" y="352959"/>
                  <a:pt x="101604" y="363255"/>
                </a:cubicBezTo>
                <a:cubicBezTo>
                  <a:pt x="116799" y="374108"/>
                  <a:pt x="135385" y="379239"/>
                  <a:pt x="151708" y="388307"/>
                </a:cubicBezTo>
                <a:cubicBezTo>
                  <a:pt x="172990" y="400131"/>
                  <a:pt x="192562" y="414997"/>
                  <a:pt x="214338" y="425885"/>
                </a:cubicBezTo>
                <a:cubicBezTo>
                  <a:pt x="226148" y="431790"/>
                  <a:pt x="240106" y="432506"/>
                  <a:pt x="251916" y="438411"/>
                </a:cubicBezTo>
                <a:cubicBezTo>
                  <a:pt x="265381" y="445144"/>
                  <a:pt x="276424" y="455994"/>
                  <a:pt x="289495" y="463463"/>
                </a:cubicBezTo>
                <a:cubicBezTo>
                  <a:pt x="305707" y="472727"/>
                  <a:pt x="323387" y="479251"/>
                  <a:pt x="339599" y="488515"/>
                </a:cubicBezTo>
                <a:cubicBezTo>
                  <a:pt x="352670" y="495984"/>
                  <a:pt x="363712" y="506834"/>
                  <a:pt x="377177" y="513567"/>
                </a:cubicBezTo>
                <a:cubicBezTo>
                  <a:pt x="433670" y="541814"/>
                  <a:pt x="398486" y="506273"/>
                  <a:pt x="452333" y="551145"/>
                </a:cubicBezTo>
                <a:cubicBezTo>
                  <a:pt x="465942" y="562486"/>
                  <a:pt x="475928" y="577847"/>
                  <a:pt x="489911" y="588723"/>
                </a:cubicBezTo>
                <a:cubicBezTo>
                  <a:pt x="508320" y="603041"/>
                  <a:pt x="592371" y="653606"/>
                  <a:pt x="615171" y="676406"/>
                </a:cubicBezTo>
                <a:cubicBezTo>
                  <a:pt x="625816" y="687051"/>
                  <a:pt x="628893" y="704071"/>
                  <a:pt x="640223" y="713984"/>
                </a:cubicBezTo>
                <a:cubicBezTo>
                  <a:pt x="662882" y="733811"/>
                  <a:pt x="694088" y="742798"/>
                  <a:pt x="715379" y="764088"/>
                </a:cubicBezTo>
                <a:cubicBezTo>
                  <a:pt x="761723" y="810430"/>
                  <a:pt x="730606" y="782589"/>
                  <a:pt x="815588" y="839244"/>
                </a:cubicBezTo>
                <a:cubicBezTo>
                  <a:pt x="949869" y="928764"/>
                  <a:pt x="746075" y="789354"/>
                  <a:pt x="890744" y="901874"/>
                </a:cubicBezTo>
                <a:cubicBezTo>
                  <a:pt x="914510" y="920359"/>
                  <a:pt x="944610" y="930688"/>
                  <a:pt x="965900" y="951978"/>
                </a:cubicBezTo>
                <a:cubicBezTo>
                  <a:pt x="978426" y="964504"/>
                  <a:pt x="989869" y="978215"/>
                  <a:pt x="1003478" y="989556"/>
                </a:cubicBezTo>
                <a:cubicBezTo>
                  <a:pt x="1015043" y="999194"/>
                  <a:pt x="1041056" y="999554"/>
                  <a:pt x="1041056" y="1014608"/>
                </a:cubicBezTo>
                <a:cubicBezTo>
                  <a:pt x="1041056" y="1027812"/>
                  <a:pt x="1016004" y="1006257"/>
                  <a:pt x="1003478" y="1002082"/>
                </a:cubicBezTo>
                <a:cubicBezTo>
                  <a:pt x="990952" y="989556"/>
                  <a:pt x="976196" y="978919"/>
                  <a:pt x="965900" y="964504"/>
                </a:cubicBezTo>
                <a:cubicBezTo>
                  <a:pt x="955047" y="949309"/>
                  <a:pt x="952802" y="928745"/>
                  <a:pt x="940848" y="914400"/>
                </a:cubicBezTo>
                <a:cubicBezTo>
                  <a:pt x="918763" y="887898"/>
                  <a:pt x="866165" y="878477"/>
                  <a:pt x="840640" y="864296"/>
                </a:cubicBezTo>
                <a:cubicBezTo>
                  <a:pt x="822391" y="854157"/>
                  <a:pt x="806387" y="840304"/>
                  <a:pt x="790536" y="826718"/>
                </a:cubicBezTo>
                <a:cubicBezTo>
                  <a:pt x="687517" y="738416"/>
                  <a:pt x="842740" y="848994"/>
                  <a:pt x="677801" y="739036"/>
                </a:cubicBezTo>
                <a:cubicBezTo>
                  <a:pt x="665275" y="730685"/>
                  <a:pt x="654505" y="718745"/>
                  <a:pt x="640223" y="713984"/>
                </a:cubicBezTo>
                <a:cubicBezTo>
                  <a:pt x="627697" y="709809"/>
                  <a:pt x="614455" y="707363"/>
                  <a:pt x="602645" y="701458"/>
                </a:cubicBezTo>
                <a:cubicBezTo>
                  <a:pt x="589180" y="694725"/>
                  <a:pt x="579163" y="681692"/>
                  <a:pt x="565067" y="676406"/>
                </a:cubicBezTo>
                <a:cubicBezTo>
                  <a:pt x="549714" y="670648"/>
                  <a:pt x="437331" y="653364"/>
                  <a:pt x="427281" y="651354"/>
                </a:cubicBezTo>
                <a:cubicBezTo>
                  <a:pt x="410400" y="647978"/>
                  <a:pt x="393730" y="643558"/>
                  <a:pt x="377177" y="638828"/>
                </a:cubicBezTo>
                <a:cubicBezTo>
                  <a:pt x="321456" y="622907"/>
                  <a:pt x="354769" y="626830"/>
                  <a:pt x="289495" y="613775"/>
                </a:cubicBezTo>
                <a:cubicBezTo>
                  <a:pt x="219214" y="599719"/>
                  <a:pt x="176802" y="597078"/>
                  <a:pt x="101604" y="588723"/>
                </a:cubicBezTo>
                <a:cubicBezTo>
                  <a:pt x="149915" y="661190"/>
                  <a:pt x="108988" y="616461"/>
                  <a:pt x="239390" y="663880"/>
                </a:cubicBezTo>
                <a:cubicBezTo>
                  <a:pt x="294045" y="683755"/>
                  <a:pt x="353840" y="694251"/>
                  <a:pt x="402229" y="726510"/>
                </a:cubicBezTo>
                <a:cubicBezTo>
                  <a:pt x="450793" y="758886"/>
                  <a:pt x="425525" y="746801"/>
                  <a:pt x="477385" y="764088"/>
                </a:cubicBezTo>
                <a:cubicBezTo>
                  <a:pt x="560781" y="847484"/>
                  <a:pt x="470966" y="768873"/>
                  <a:pt x="552541" y="814192"/>
                </a:cubicBezTo>
                <a:cubicBezTo>
                  <a:pt x="578861" y="828814"/>
                  <a:pt x="600767" y="850831"/>
                  <a:pt x="627697" y="864296"/>
                </a:cubicBezTo>
                <a:cubicBezTo>
                  <a:pt x="644398" y="872647"/>
                  <a:pt x="661589" y="880084"/>
                  <a:pt x="677801" y="889348"/>
                </a:cubicBezTo>
                <a:cubicBezTo>
                  <a:pt x="745267" y="927900"/>
                  <a:pt x="688996" y="898304"/>
                  <a:pt x="740432" y="939452"/>
                </a:cubicBezTo>
                <a:cubicBezTo>
                  <a:pt x="752188" y="948856"/>
                  <a:pt x="765484" y="956153"/>
                  <a:pt x="778010" y="964504"/>
                </a:cubicBezTo>
                <a:cubicBezTo>
                  <a:pt x="786361" y="977030"/>
                  <a:pt x="791307" y="992678"/>
                  <a:pt x="803062" y="1002082"/>
                </a:cubicBezTo>
                <a:cubicBezTo>
                  <a:pt x="813372" y="1010330"/>
                  <a:pt x="831304" y="1005272"/>
                  <a:pt x="840640" y="1014608"/>
                </a:cubicBezTo>
                <a:cubicBezTo>
                  <a:pt x="849976" y="1023944"/>
                  <a:pt x="843830" y="1042850"/>
                  <a:pt x="853166" y="1052186"/>
                </a:cubicBezTo>
                <a:cubicBezTo>
                  <a:pt x="866370" y="1065390"/>
                  <a:pt x="886569" y="1068887"/>
                  <a:pt x="903270" y="1077238"/>
                </a:cubicBezTo>
                <a:cubicBezTo>
                  <a:pt x="976162" y="1150133"/>
                  <a:pt x="874357" y="1045049"/>
                  <a:pt x="953374" y="1139869"/>
                </a:cubicBezTo>
                <a:cubicBezTo>
                  <a:pt x="964715" y="1153478"/>
                  <a:pt x="978426" y="1164921"/>
                  <a:pt x="990952" y="1177447"/>
                </a:cubicBezTo>
                <a:cubicBezTo>
                  <a:pt x="995127" y="1189973"/>
                  <a:pt x="994142" y="1205689"/>
                  <a:pt x="1003478" y="1215025"/>
                </a:cubicBezTo>
                <a:cubicBezTo>
                  <a:pt x="1012814" y="1224361"/>
                  <a:pt x="1041056" y="1240755"/>
                  <a:pt x="1041056" y="1227551"/>
                </a:cubicBezTo>
                <a:cubicBezTo>
                  <a:pt x="1041056" y="1209837"/>
                  <a:pt x="1017461" y="1200849"/>
                  <a:pt x="1003478" y="1189973"/>
                </a:cubicBezTo>
                <a:cubicBezTo>
                  <a:pt x="979712" y="1171488"/>
                  <a:pt x="949612" y="1161159"/>
                  <a:pt x="928322" y="1139869"/>
                </a:cubicBezTo>
                <a:cubicBezTo>
                  <a:pt x="830618" y="1042165"/>
                  <a:pt x="956049" y="1159675"/>
                  <a:pt x="840640" y="1077238"/>
                </a:cubicBezTo>
                <a:cubicBezTo>
                  <a:pt x="826225" y="1066942"/>
                  <a:pt x="816671" y="1051001"/>
                  <a:pt x="803062" y="1039660"/>
                </a:cubicBezTo>
                <a:cubicBezTo>
                  <a:pt x="791497" y="1030022"/>
                  <a:pt x="777049" y="1024246"/>
                  <a:pt x="765484" y="1014608"/>
                </a:cubicBezTo>
                <a:cubicBezTo>
                  <a:pt x="702931" y="962481"/>
                  <a:pt x="756366" y="986517"/>
                  <a:pt x="690327" y="964504"/>
                </a:cubicBezTo>
                <a:cubicBezTo>
                  <a:pt x="677801" y="951978"/>
                  <a:pt x="668129" y="935715"/>
                  <a:pt x="652749" y="926926"/>
                </a:cubicBezTo>
                <a:cubicBezTo>
                  <a:pt x="637802" y="918385"/>
                  <a:pt x="619198" y="919129"/>
                  <a:pt x="602645" y="914400"/>
                </a:cubicBezTo>
                <a:cubicBezTo>
                  <a:pt x="589949" y="910773"/>
                  <a:pt x="576877" y="907779"/>
                  <a:pt x="565067" y="901874"/>
                </a:cubicBezTo>
                <a:cubicBezTo>
                  <a:pt x="527794" y="883237"/>
                  <a:pt x="521305" y="862750"/>
                  <a:pt x="477385" y="851770"/>
                </a:cubicBezTo>
                <a:cubicBezTo>
                  <a:pt x="444727" y="843606"/>
                  <a:pt x="410580" y="843419"/>
                  <a:pt x="377177" y="839244"/>
                </a:cubicBezTo>
                <a:cubicBezTo>
                  <a:pt x="251917" y="843419"/>
                  <a:pt x="125833" y="836838"/>
                  <a:pt x="1396" y="851770"/>
                </a:cubicBezTo>
                <a:cubicBezTo>
                  <a:pt x="-13492" y="853557"/>
                  <a:pt x="95414" y="886253"/>
                  <a:pt x="101604" y="889348"/>
                </a:cubicBezTo>
                <a:cubicBezTo>
                  <a:pt x="115069" y="896081"/>
                  <a:pt x="125717" y="907667"/>
                  <a:pt x="139182" y="914400"/>
                </a:cubicBezTo>
                <a:cubicBezTo>
                  <a:pt x="150992" y="920305"/>
                  <a:pt x="164950" y="921021"/>
                  <a:pt x="176760" y="926926"/>
                </a:cubicBezTo>
                <a:cubicBezTo>
                  <a:pt x="190225" y="933659"/>
                  <a:pt x="200501" y="946048"/>
                  <a:pt x="214338" y="951978"/>
                </a:cubicBezTo>
                <a:cubicBezTo>
                  <a:pt x="230161" y="958759"/>
                  <a:pt x="247889" y="959775"/>
                  <a:pt x="264442" y="964504"/>
                </a:cubicBezTo>
                <a:cubicBezTo>
                  <a:pt x="277138" y="968131"/>
                  <a:pt x="289495" y="972855"/>
                  <a:pt x="302021" y="977030"/>
                </a:cubicBezTo>
                <a:cubicBezTo>
                  <a:pt x="314547" y="985381"/>
                  <a:pt x="325842" y="995968"/>
                  <a:pt x="339599" y="1002082"/>
                </a:cubicBezTo>
                <a:cubicBezTo>
                  <a:pt x="363730" y="1012807"/>
                  <a:pt x="389703" y="1018783"/>
                  <a:pt x="414755" y="1027134"/>
                </a:cubicBezTo>
                <a:lnTo>
                  <a:pt x="489911" y="1052186"/>
                </a:lnTo>
                <a:lnTo>
                  <a:pt x="527489" y="1064712"/>
                </a:lnTo>
                <a:cubicBezTo>
                  <a:pt x="540015" y="1068887"/>
                  <a:pt x="553257" y="1071333"/>
                  <a:pt x="565067" y="1077238"/>
                </a:cubicBezTo>
                <a:cubicBezTo>
                  <a:pt x="581768" y="1085589"/>
                  <a:pt x="598959" y="1093027"/>
                  <a:pt x="615171" y="1102291"/>
                </a:cubicBezTo>
                <a:cubicBezTo>
                  <a:pt x="628242" y="1109760"/>
                  <a:pt x="638330" y="1123017"/>
                  <a:pt x="652749" y="1127343"/>
                </a:cubicBezTo>
                <a:cubicBezTo>
                  <a:pt x="681028" y="1135827"/>
                  <a:pt x="711204" y="1135694"/>
                  <a:pt x="740432" y="1139869"/>
                </a:cubicBezTo>
                <a:lnTo>
                  <a:pt x="890744" y="1189973"/>
                </a:lnTo>
                <a:cubicBezTo>
                  <a:pt x="903270" y="1194148"/>
                  <a:pt x="917336" y="1195175"/>
                  <a:pt x="928322" y="1202499"/>
                </a:cubicBezTo>
                <a:lnTo>
                  <a:pt x="1003478" y="1252603"/>
                </a:lnTo>
                <a:cubicBezTo>
                  <a:pt x="1011829" y="1277655"/>
                  <a:pt x="1011829" y="1319408"/>
                  <a:pt x="1053582" y="1277655"/>
                </a:cubicBezTo>
                <a:cubicBezTo>
                  <a:pt x="1074872" y="1256365"/>
                  <a:pt x="1086985" y="1227551"/>
                  <a:pt x="1103686" y="1202499"/>
                </a:cubicBezTo>
                <a:lnTo>
                  <a:pt x="1128738" y="1164921"/>
                </a:lnTo>
                <a:cubicBezTo>
                  <a:pt x="1138320" y="1126592"/>
                  <a:pt x="1137482" y="1106072"/>
                  <a:pt x="1166316" y="1077238"/>
                </a:cubicBezTo>
                <a:cubicBezTo>
                  <a:pt x="1176961" y="1066593"/>
                  <a:pt x="1191369" y="1060537"/>
                  <a:pt x="1203895" y="1052186"/>
                </a:cubicBezTo>
                <a:cubicBezTo>
                  <a:pt x="1220596" y="1027134"/>
                  <a:pt x="1244478" y="1005594"/>
                  <a:pt x="1253999" y="977030"/>
                </a:cubicBezTo>
                <a:lnTo>
                  <a:pt x="1279051" y="901874"/>
                </a:lnTo>
                <a:cubicBezTo>
                  <a:pt x="1283226" y="889348"/>
                  <a:pt x="1284253" y="875282"/>
                  <a:pt x="1291577" y="864296"/>
                </a:cubicBezTo>
                <a:cubicBezTo>
                  <a:pt x="1308278" y="839244"/>
                  <a:pt x="1332160" y="817704"/>
                  <a:pt x="1341681" y="789140"/>
                </a:cubicBezTo>
                <a:cubicBezTo>
                  <a:pt x="1355527" y="747601"/>
                  <a:pt x="1345856" y="768263"/>
                  <a:pt x="1341681" y="751562"/>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655369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p:cNvSpPr/>
          <p:nvPr/>
        </p:nvSpPr>
        <p:spPr>
          <a:xfrm>
            <a:off x="1907704" y="4189606"/>
            <a:ext cx="488515" cy="375781"/>
          </a:xfrm>
          <a:custGeom>
            <a:avLst/>
            <a:gdLst>
              <a:gd name="connsiteX0" fmla="*/ 12526 w 488515"/>
              <a:gd name="connsiteY0" fmla="*/ 0 h 375781"/>
              <a:gd name="connsiteX1" fmla="*/ 0 w 488515"/>
              <a:gd name="connsiteY1" fmla="*/ 62630 h 375781"/>
              <a:gd name="connsiteX2" fmla="*/ 62630 w 488515"/>
              <a:gd name="connsiteY2" fmla="*/ 175365 h 375781"/>
              <a:gd name="connsiteX3" fmla="*/ 125260 w 488515"/>
              <a:gd name="connsiteY3" fmla="*/ 237995 h 375781"/>
              <a:gd name="connsiteX4" fmla="*/ 162838 w 488515"/>
              <a:gd name="connsiteY4" fmla="*/ 313151 h 375781"/>
              <a:gd name="connsiteX5" fmla="*/ 175364 w 488515"/>
              <a:gd name="connsiteY5" fmla="*/ 350729 h 375781"/>
              <a:gd name="connsiteX6" fmla="*/ 250520 w 488515"/>
              <a:gd name="connsiteY6" fmla="*/ 375781 h 375781"/>
              <a:gd name="connsiteX7" fmla="*/ 275573 w 488515"/>
              <a:gd name="connsiteY7" fmla="*/ 350729 h 375781"/>
              <a:gd name="connsiteX8" fmla="*/ 313151 w 488515"/>
              <a:gd name="connsiteY8" fmla="*/ 325677 h 375781"/>
              <a:gd name="connsiteX9" fmla="*/ 325677 w 488515"/>
              <a:gd name="connsiteY9" fmla="*/ 288099 h 375781"/>
              <a:gd name="connsiteX10" fmla="*/ 400833 w 488515"/>
              <a:gd name="connsiteY10" fmla="*/ 225469 h 375781"/>
              <a:gd name="connsiteX11" fmla="*/ 438411 w 488515"/>
              <a:gd name="connsiteY11" fmla="*/ 150313 h 375781"/>
              <a:gd name="connsiteX12" fmla="*/ 463463 w 488515"/>
              <a:gd name="connsiteY12" fmla="*/ 125260 h 375781"/>
              <a:gd name="connsiteX13" fmla="*/ 488515 w 488515"/>
              <a:gd name="connsiteY13" fmla="*/ 87682 h 37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8515" h="375781">
                <a:moveTo>
                  <a:pt x="12526" y="0"/>
                </a:moveTo>
                <a:cubicBezTo>
                  <a:pt x="8351" y="20877"/>
                  <a:pt x="0" y="41340"/>
                  <a:pt x="0" y="62630"/>
                </a:cubicBezTo>
                <a:cubicBezTo>
                  <a:pt x="0" y="95701"/>
                  <a:pt x="55478" y="164637"/>
                  <a:pt x="62630" y="175365"/>
                </a:cubicBezTo>
                <a:cubicBezTo>
                  <a:pt x="96032" y="225469"/>
                  <a:pt x="75157" y="204593"/>
                  <a:pt x="125260" y="237995"/>
                </a:cubicBezTo>
                <a:cubicBezTo>
                  <a:pt x="156744" y="332448"/>
                  <a:pt x="114274" y="216023"/>
                  <a:pt x="162838" y="313151"/>
                </a:cubicBezTo>
                <a:cubicBezTo>
                  <a:pt x="168743" y="324961"/>
                  <a:pt x="164620" y="343055"/>
                  <a:pt x="175364" y="350729"/>
                </a:cubicBezTo>
                <a:cubicBezTo>
                  <a:pt x="196852" y="366078"/>
                  <a:pt x="250520" y="375781"/>
                  <a:pt x="250520" y="375781"/>
                </a:cubicBezTo>
                <a:cubicBezTo>
                  <a:pt x="258871" y="367430"/>
                  <a:pt x="266351" y="358106"/>
                  <a:pt x="275573" y="350729"/>
                </a:cubicBezTo>
                <a:cubicBezTo>
                  <a:pt x="287329" y="341325"/>
                  <a:pt x="303747" y="337432"/>
                  <a:pt x="313151" y="325677"/>
                </a:cubicBezTo>
                <a:cubicBezTo>
                  <a:pt x="321399" y="315367"/>
                  <a:pt x="318353" y="299085"/>
                  <a:pt x="325677" y="288099"/>
                </a:cubicBezTo>
                <a:cubicBezTo>
                  <a:pt x="344966" y="259165"/>
                  <a:pt x="373105" y="243955"/>
                  <a:pt x="400833" y="225469"/>
                </a:cubicBezTo>
                <a:cubicBezTo>
                  <a:pt x="414063" y="185778"/>
                  <a:pt x="410660" y="185003"/>
                  <a:pt x="438411" y="150313"/>
                </a:cubicBezTo>
                <a:cubicBezTo>
                  <a:pt x="445788" y="141091"/>
                  <a:pt x="456086" y="134482"/>
                  <a:pt x="463463" y="125260"/>
                </a:cubicBezTo>
                <a:cubicBezTo>
                  <a:pt x="472867" y="113504"/>
                  <a:pt x="488515" y="87682"/>
                  <a:pt x="488515" y="87682"/>
                </a:cubicBezTo>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3" name="Freeform 62"/>
          <p:cNvSpPr/>
          <p:nvPr/>
        </p:nvSpPr>
        <p:spPr>
          <a:xfrm>
            <a:off x="2411760" y="4277355"/>
            <a:ext cx="488515" cy="375781"/>
          </a:xfrm>
          <a:custGeom>
            <a:avLst/>
            <a:gdLst>
              <a:gd name="connsiteX0" fmla="*/ 12526 w 488515"/>
              <a:gd name="connsiteY0" fmla="*/ 0 h 375781"/>
              <a:gd name="connsiteX1" fmla="*/ 0 w 488515"/>
              <a:gd name="connsiteY1" fmla="*/ 62630 h 375781"/>
              <a:gd name="connsiteX2" fmla="*/ 62630 w 488515"/>
              <a:gd name="connsiteY2" fmla="*/ 175365 h 375781"/>
              <a:gd name="connsiteX3" fmla="*/ 125260 w 488515"/>
              <a:gd name="connsiteY3" fmla="*/ 237995 h 375781"/>
              <a:gd name="connsiteX4" fmla="*/ 162838 w 488515"/>
              <a:gd name="connsiteY4" fmla="*/ 313151 h 375781"/>
              <a:gd name="connsiteX5" fmla="*/ 175364 w 488515"/>
              <a:gd name="connsiteY5" fmla="*/ 350729 h 375781"/>
              <a:gd name="connsiteX6" fmla="*/ 250520 w 488515"/>
              <a:gd name="connsiteY6" fmla="*/ 375781 h 375781"/>
              <a:gd name="connsiteX7" fmla="*/ 275573 w 488515"/>
              <a:gd name="connsiteY7" fmla="*/ 350729 h 375781"/>
              <a:gd name="connsiteX8" fmla="*/ 313151 w 488515"/>
              <a:gd name="connsiteY8" fmla="*/ 325677 h 375781"/>
              <a:gd name="connsiteX9" fmla="*/ 325677 w 488515"/>
              <a:gd name="connsiteY9" fmla="*/ 288099 h 375781"/>
              <a:gd name="connsiteX10" fmla="*/ 400833 w 488515"/>
              <a:gd name="connsiteY10" fmla="*/ 225469 h 375781"/>
              <a:gd name="connsiteX11" fmla="*/ 438411 w 488515"/>
              <a:gd name="connsiteY11" fmla="*/ 150313 h 375781"/>
              <a:gd name="connsiteX12" fmla="*/ 463463 w 488515"/>
              <a:gd name="connsiteY12" fmla="*/ 125260 h 375781"/>
              <a:gd name="connsiteX13" fmla="*/ 488515 w 488515"/>
              <a:gd name="connsiteY13" fmla="*/ 87682 h 37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8515" h="375781">
                <a:moveTo>
                  <a:pt x="12526" y="0"/>
                </a:moveTo>
                <a:cubicBezTo>
                  <a:pt x="8351" y="20877"/>
                  <a:pt x="0" y="41340"/>
                  <a:pt x="0" y="62630"/>
                </a:cubicBezTo>
                <a:cubicBezTo>
                  <a:pt x="0" y="95701"/>
                  <a:pt x="55478" y="164637"/>
                  <a:pt x="62630" y="175365"/>
                </a:cubicBezTo>
                <a:cubicBezTo>
                  <a:pt x="96032" y="225469"/>
                  <a:pt x="75157" y="204593"/>
                  <a:pt x="125260" y="237995"/>
                </a:cubicBezTo>
                <a:cubicBezTo>
                  <a:pt x="156744" y="332448"/>
                  <a:pt x="114274" y="216023"/>
                  <a:pt x="162838" y="313151"/>
                </a:cubicBezTo>
                <a:cubicBezTo>
                  <a:pt x="168743" y="324961"/>
                  <a:pt x="164620" y="343055"/>
                  <a:pt x="175364" y="350729"/>
                </a:cubicBezTo>
                <a:cubicBezTo>
                  <a:pt x="196852" y="366078"/>
                  <a:pt x="250520" y="375781"/>
                  <a:pt x="250520" y="375781"/>
                </a:cubicBezTo>
                <a:cubicBezTo>
                  <a:pt x="258871" y="367430"/>
                  <a:pt x="266351" y="358106"/>
                  <a:pt x="275573" y="350729"/>
                </a:cubicBezTo>
                <a:cubicBezTo>
                  <a:pt x="287329" y="341325"/>
                  <a:pt x="303747" y="337432"/>
                  <a:pt x="313151" y="325677"/>
                </a:cubicBezTo>
                <a:cubicBezTo>
                  <a:pt x="321399" y="315367"/>
                  <a:pt x="318353" y="299085"/>
                  <a:pt x="325677" y="288099"/>
                </a:cubicBezTo>
                <a:cubicBezTo>
                  <a:pt x="344966" y="259165"/>
                  <a:pt x="373105" y="243955"/>
                  <a:pt x="400833" y="225469"/>
                </a:cubicBezTo>
                <a:cubicBezTo>
                  <a:pt x="414063" y="185778"/>
                  <a:pt x="410660" y="185003"/>
                  <a:pt x="438411" y="150313"/>
                </a:cubicBezTo>
                <a:cubicBezTo>
                  <a:pt x="445788" y="141091"/>
                  <a:pt x="456086" y="134482"/>
                  <a:pt x="463463" y="125260"/>
                </a:cubicBezTo>
                <a:cubicBezTo>
                  <a:pt x="472867" y="113504"/>
                  <a:pt x="488515" y="87682"/>
                  <a:pt x="488515" y="87682"/>
                </a:cubicBezTo>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4" name="Freeform 63"/>
          <p:cNvSpPr/>
          <p:nvPr/>
        </p:nvSpPr>
        <p:spPr>
          <a:xfrm rot="1271827">
            <a:off x="1455059" y="3992920"/>
            <a:ext cx="488515" cy="375781"/>
          </a:xfrm>
          <a:custGeom>
            <a:avLst/>
            <a:gdLst>
              <a:gd name="connsiteX0" fmla="*/ 12526 w 488515"/>
              <a:gd name="connsiteY0" fmla="*/ 0 h 375781"/>
              <a:gd name="connsiteX1" fmla="*/ 0 w 488515"/>
              <a:gd name="connsiteY1" fmla="*/ 62630 h 375781"/>
              <a:gd name="connsiteX2" fmla="*/ 62630 w 488515"/>
              <a:gd name="connsiteY2" fmla="*/ 175365 h 375781"/>
              <a:gd name="connsiteX3" fmla="*/ 125260 w 488515"/>
              <a:gd name="connsiteY3" fmla="*/ 237995 h 375781"/>
              <a:gd name="connsiteX4" fmla="*/ 162838 w 488515"/>
              <a:gd name="connsiteY4" fmla="*/ 313151 h 375781"/>
              <a:gd name="connsiteX5" fmla="*/ 175364 w 488515"/>
              <a:gd name="connsiteY5" fmla="*/ 350729 h 375781"/>
              <a:gd name="connsiteX6" fmla="*/ 250520 w 488515"/>
              <a:gd name="connsiteY6" fmla="*/ 375781 h 375781"/>
              <a:gd name="connsiteX7" fmla="*/ 275573 w 488515"/>
              <a:gd name="connsiteY7" fmla="*/ 350729 h 375781"/>
              <a:gd name="connsiteX8" fmla="*/ 313151 w 488515"/>
              <a:gd name="connsiteY8" fmla="*/ 325677 h 375781"/>
              <a:gd name="connsiteX9" fmla="*/ 325677 w 488515"/>
              <a:gd name="connsiteY9" fmla="*/ 288099 h 375781"/>
              <a:gd name="connsiteX10" fmla="*/ 400833 w 488515"/>
              <a:gd name="connsiteY10" fmla="*/ 225469 h 375781"/>
              <a:gd name="connsiteX11" fmla="*/ 438411 w 488515"/>
              <a:gd name="connsiteY11" fmla="*/ 150313 h 375781"/>
              <a:gd name="connsiteX12" fmla="*/ 463463 w 488515"/>
              <a:gd name="connsiteY12" fmla="*/ 125260 h 375781"/>
              <a:gd name="connsiteX13" fmla="*/ 488515 w 488515"/>
              <a:gd name="connsiteY13" fmla="*/ 87682 h 37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8515" h="375781">
                <a:moveTo>
                  <a:pt x="12526" y="0"/>
                </a:moveTo>
                <a:cubicBezTo>
                  <a:pt x="8351" y="20877"/>
                  <a:pt x="0" y="41340"/>
                  <a:pt x="0" y="62630"/>
                </a:cubicBezTo>
                <a:cubicBezTo>
                  <a:pt x="0" y="95701"/>
                  <a:pt x="55478" y="164637"/>
                  <a:pt x="62630" y="175365"/>
                </a:cubicBezTo>
                <a:cubicBezTo>
                  <a:pt x="96032" y="225469"/>
                  <a:pt x="75157" y="204593"/>
                  <a:pt x="125260" y="237995"/>
                </a:cubicBezTo>
                <a:cubicBezTo>
                  <a:pt x="156744" y="332448"/>
                  <a:pt x="114274" y="216023"/>
                  <a:pt x="162838" y="313151"/>
                </a:cubicBezTo>
                <a:cubicBezTo>
                  <a:pt x="168743" y="324961"/>
                  <a:pt x="164620" y="343055"/>
                  <a:pt x="175364" y="350729"/>
                </a:cubicBezTo>
                <a:cubicBezTo>
                  <a:pt x="196852" y="366078"/>
                  <a:pt x="250520" y="375781"/>
                  <a:pt x="250520" y="375781"/>
                </a:cubicBezTo>
                <a:cubicBezTo>
                  <a:pt x="258871" y="367430"/>
                  <a:pt x="266351" y="358106"/>
                  <a:pt x="275573" y="350729"/>
                </a:cubicBezTo>
                <a:cubicBezTo>
                  <a:pt x="287329" y="341325"/>
                  <a:pt x="303747" y="337432"/>
                  <a:pt x="313151" y="325677"/>
                </a:cubicBezTo>
                <a:cubicBezTo>
                  <a:pt x="321399" y="315367"/>
                  <a:pt x="318353" y="299085"/>
                  <a:pt x="325677" y="288099"/>
                </a:cubicBezTo>
                <a:cubicBezTo>
                  <a:pt x="344966" y="259165"/>
                  <a:pt x="373105" y="243955"/>
                  <a:pt x="400833" y="225469"/>
                </a:cubicBezTo>
                <a:cubicBezTo>
                  <a:pt x="414063" y="185778"/>
                  <a:pt x="410660" y="185003"/>
                  <a:pt x="438411" y="150313"/>
                </a:cubicBezTo>
                <a:cubicBezTo>
                  <a:pt x="445788" y="141091"/>
                  <a:pt x="456086" y="134482"/>
                  <a:pt x="463463" y="125260"/>
                </a:cubicBezTo>
                <a:cubicBezTo>
                  <a:pt x="472867" y="113504"/>
                  <a:pt x="488515" y="87682"/>
                  <a:pt x="488515" y="87682"/>
                </a:cubicBezTo>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010" name="Rectangle 3"/>
          <p:cNvSpPr>
            <a:spLocks noGrp="1" noChangeArrowheads="1"/>
          </p:cNvSpPr>
          <p:nvPr>
            <p:ph type="title"/>
          </p:nvPr>
        </p:nvSpPr>
        <p:spPr>
          <a:xfrm>
            <a:off x="683568" y="-15058"/>
            <a:ext cx="7772400" cy="1219200"/>
          </a:xfrm>
        </p:spPr>
        <p:txBody>
          <a:bodyPr/>
          <a:lstStyle/>
          <a:p>
            <a:pPr eaLnBrk="1" hangingPunct="1"/>
            <a:r>
              <a:rPr lang="en-CA" altLang="en-US" sz="3200" b="1" dirty="0" smtClean="0"/>
              <a:t>How does </a:t>
            </a:r>
            <a:r>
              <a:rPr lang="en-CA" altLang="en-US" sz="3200" b="1" dirty="0" err="1" smtClean="0"/>
              <a:t>Btk</a:t>
            </a:r>
            <a:r>
              <a:rPr lang="en-CA" altLang="en-US" sz="3200" b="1" dirty="0" smtClean="0"/>
              <a:t> work?</a:t>
            </a:r>
            <a:endParaRPr lang="en-US" altLang="en-US" sz="3200" b="1" dirty="0" smtClean="0">
              <a:solidFill>
                <a:schemeClr val="tx1"/>
              </a:solidFill>
            </a:endParaRPr>
          </a:p>
        </p:txBody>
      </p:sp>
      <p:sp>
        <p:nvSpPr>
          <p:cNvPr id="6" name="Freeform 5"/>
          <p:cNvSpPr/>
          <p:nvPr/>
        </p:nvSpPr>
        <p:spPr>
          <a:xfrm>
            <a:off x="1187624" y="2204864"/>
            <a:ext cx="7590773" cy="2317315"/>
          </a:xfrm>
          <a:custGeom>
            <a:avLst/>
            <a:gdLst>
              <a:gd name="connsiteX0" fmla="*/ 150313 w 7590773"/>
              <a:gd name="connsiteY0" fmla="*/ 551145 h 2317315"/>
              <a:gd name="connsiteX1" fmla="*/ 212943 w 7590773"/>
              <a:gd name="connsiteY1" fmla="*/ 538619 h 2317315"/>
              <a:gd name="connsiteX2" fmla="*/ 250521 w 7590773"/>
              <a:gd name="connsiteY2" fmla="*/ 501041 h 2317315"/>
              <a:gd name="connsiteX3" fmla="*/ 325677 w 7590773"/>
              <a:gd name="connsiteY3" fmla="*/ 450937 h 2317315"/>
              <a:gd name="connsiteX4" fmla="*/ 363255 w 7590773"/>
              <a:gd name="connsiteY4" fmla="*/ 425885 h 2317315"/>
              <a:gd name="connsiteX5" fmla="*/ 400833 w 7590773"/>
              <a:gd name="connsiteY5" fmla="*/ 400833 h 2317315"/>
              <a:gd name="connsiteX6" fmla="*/ 626302 w 7590773"/>
              <a:gd name="connsiteY6" fmla="*/ 325677 h 2317315"/>
              <a:gd name="connsiteX7" fmla="*/ 701458 w 7590773"/>
              <a:gd name="connsiteY7" fmla="*/ 300625 h 2317315"/>
              <a:gd name="connsiteX8" fmla="*/ 789140 w 7590773"/>
              <a:gd name="connsiteY8" fmla="*/ 275573 h 2317315"/>
              <a:gd name="connsiteX9" fmla="*/ 901874 w 7590773"/>
              <a:gd name="connsiteY9" fmla="*/ 263047 h 2317315"/>
              <a:gd name="connsiteX10" fmla="*/ 1077239 w 7590773"/>
              <a:gd name="connsiteY10" fmla="*/ 237995 h 2317315"/>
              <a:gd name="connsiteX11" fmla="*/ 1265129 w 7590773"/>
              <a:gd name="connsiteY11" fmla="*/ 212942 h 2317315"/>
              <a:gd name="connsiteX12" fmla="*/ 1365337 w 7590773"/>
              <a:gd name="connsiteY12" fmla="*/ 187890 h 2317315"/>
              <a:gd name="connsiteX13" fmla="*/ 1427967 w 7590773"/>
              <a:gd name="connsiteY13" fmla="*/ 175364 h 2317315"/>
              <a:gd name="connsiteX14" fmla="*/ 1465545 w 7590773"/>
              <a:gd name="connsiteY14" fmla="*/ 162838 h 2317315"/>
              <a:gd name="connsiteX15" fmla="*/ 1665962 w 7590773"/>
              <a:gd name="connsiteY15" fmla="*/ 137786 h 2317315"/>
              <a:gd name="connsiteX16" fmla="*/ 1741118 w 7590773"/>
              <a:gd name="connsiteY16" fmla="*/ 125260 h 2317315"/>
              <a:gd name="connsiteX17" fmla="*/ 1791222 w 7590773"/>
              <a:gd name="connsiteY17" fmla="*/ 112734 h 2317315"/>
              <a:gd name="connsiteX18" fmla="*/ 2004165 w 7590773"/>
              <a:gd name="connsiteY18" fmla="*/ 100208 h 2317315"/>
              <a:gd name="connsiteX19" fmla="*/ 2079321 w 7590773"/>
              <a:gd name="connsiteY19" fmla="*/ 87682 h 2317315"/>
              <a:gd name="connsiteX20" fmla="*/ 2680570 w 7590773"/>
              <a:gd name="connsiteY20" fmla="*/ 62630 h 2317315"/>
              <a:gd name="connsiteX21" fmla="*/ 2906039 w 7590773"/>
              <a:gd name="connsiteY21" fmla="*/ 50104 h 2317315"/>
              <a:gd name="connsiteX22" fmla="*/ 3319398 w 7590773"/>
              <a:gd name="connsiteY22" fmla="*/ 37578 h 2317315"/>
              <a:gd name="connsiteX23" fmla="*/ 3419606 w 7590773"/>
              <a:gd name="connsiteY23" fmla="*/ 25052 h 2317315"/>
              <a:gd name="connsiteX24" fmla="*/ 3482236 w 7590773"/>
              <a:gd name="connsiteY24" fmla="*/ 12526 h 2317315"/>
              <a:gd name="connsiteX25" fmla="*/ 3920647 w 7590773"/>
              <a:gd name="connsiteY25" fmla="*/ 0 h 2317315"/>
              <a:gd name="connsiteX26" fmla="*/ 4371584 w 7590773"/>
              <a:gd name="connsiteY26" fmla="*/ 12526 h 2317315"/>
              <a:gd name="connsiteX27" fmla="*/ 4634630 w 7590773"/>
              <a:gd name="connsiteY27" fmla="*/ 37578 h 2317315"/>
              <a:gd name="connsiteX28" fmla="*/ 4797469 w 7590773"/>
              <a:gd name="connsiteY28" fmla="*/ 75156 h 2317315"/>
              <a:gd name="connsiteX29" fmla="*/ 4885151 w 7590773"/>
              <a:gd name="connsiteY29" fmla="*/ 87682 h 2317315"/>
              <a:gd name="connsiteX30" fmla="*/ 5098093 w 7590773"/>
              <a:gd name="connsiteY30" fmla="*/ 100208 h 2317315"/>
              <a:gd name="connsiteX31" fmla="*/ 5260932 w 7590773"/>
              <a:gd name="connsiteY31" fmla="*/ 112734 h 2317315"/>
              <a:gd name="connsiteX32" fmla="*/ 5386192 w 7590773"/>
              <a:gd name="connsiteY32" fmla="*/ 137786 h 2317315"/>
              <a:gd name="connsiteX33" fmla="*/ 5448822 w 7590773"/>
              <a:gd name="connsiteY33" fmla="*/ 150312 h 2317315"/>
              <a:gd name="connsiteX34" fmla="*/ 5486400 w 7590773"/>
              <a:gd name="connsiteY34" fmla="*/ 162838 h 2317315"/>
              <a:gd name="connsiteX35" fmla="*/ 5599135 w 7590773"/>
              <a:gd name="connsiteY35" fmla="*/ 187890 h 2317315"/>
              <a:gd name="connsiteX36" fmla="*/ 5649239 w 7590773"/>
              <a:gd name="connsiteY36" fmla="*/ 212942 h 2317315"/>
              <a:gd name="connsiteX37" fmla="*/ 5724395 w 7590773"/>
              <a:gd name="connsiteY37" fmla="*/ 263047 h 2317315"/>
              <a:gd name="connsiteX38" fmla="*/ 5799551 w 7590773"/>
              <a:gd name="connsiteY38" fmla="*/ 288099 h 2317315"/>
              <a:gd name="connsiteX39" fmla="*/ 5849655 w 7590773"/>
              <a:gd name="connsiteY39" fmla="*/ 300625 h 2317315"/>
              <a:gd name="connsiteX40" fmla="*/ 5899759 w 7590773"/>
              <a:gd name="connsiteY40" fmla="*/ 325677 h 2317315"/>
              <a:gd name="connsiteX41" fmla="*/ 5937337 w 7590773"/>
              <a:gd name="connsiteY41" fmla="*/ 338203 h 2317315"/>
              <a:gd name="connsiteX42" fmla="*/ 5974915 w 7590773"/>
              <a:gd name="connsiteY42" fmla="*/ 363255 h 2317315"/>
              <a:gd name="connsiteX43" fmla="*/ 6050071 w 7590773"/>
              <a:gd name="connsiteY43" fmla="*/ 388307 h 2317315"/>
              <a:gd name="connsiteX44" fmla="*/ 6087650 w 7590773"/>
              <a:gd name="connsiteY44" fmla="*/ 413359 h 2317315"/>
              <a:gd name="connsiteX45" fmla="*/ 6162806 w 7590773"/>
              <a:gd name="connsiteY45" fmla="*/ 438411 h 2317315"/>
              <a:gd name="connsiteX46" fmla="*/ 6200384 w 7590773"/>
              <a:gd name="connsiteY46" fmla="*/ 463463 h 2317315"/>
              <a:gd name="connsiteX47" fmla="*/ 6288066 w 7590773"/>
              <a:gd name="connsiteY47" fmla="*/ 488515 h 2317315"/>
              <a:gd name="connsiteX48" fmla="*/ 6325644 w 7590773"/>
              <a:gd name="connsiteY48" fmla="*/ 513567 h 2317315"/>
              <a:gd name="connsiteX49" fmla="*/ 6400800 w 7590773"/>
              <a:gd name="connsiteY49" fmla="*/ 538619 h 2317315"/>
              <a:gd name="connsiteX50" fmla="*/ 6438378 w 7590773"/>
              <a:gd name="connsiteY50" fmla="*/ 551145 h 2317315"/>
              <a:gd name="connsiteX51" fmla="*/ 6513535 w 7590773"/>
              <a:gd name="connsiteY51" fmla="*/ 601249 h 2317315"/>
              <a:gd name="connsiteX52" fmla="*/ 6551113 w 7590773"/>
              <a:gd name="connsiteY52" fmla="*/ 626301 h 2317315"/>
              <a:gd name="connsiteX53" fmla="*/ 6638795 w 7590773"/>
              <a:gd name="connsiteY53" fmla="*/ 676405 h 2317315"/>
              <a:gd name="connsiteX54" fmla="*/ 6701425 w 7590773"/>
              <a:gd name="connsiteY54" fmla="*/ 713984 h 2317315"/>
              <a:gd name="connsiteX55" fmla="*/ 6739003 w 7590773"/>
              <a:gd name="connsiteY55" fmla="*/ 739036 h 2317315"/>
              <a:gd name="connsiteX56" fmla="*/ 6776581 w 7590773"/>
              <a:gd name="connsiteY56" fmla="*/ 751562 h 2317315"/>
              <a:gd name="connsiteX57" fmla="*/ 6814159 w 7590773"/>
              <a:gd name="connsiteY57" fmla="*/ 776614 h 2317315"/>
              <a:gd name="connsiteX58" fmla="*/ 6889315 w 7590773"/>
              <a:gd name="connsiteY58" fmla="*/ 801666 h 2317315"/>
              <a:gd name="connsiteX59" fmla="*/ 6964471 w 7590773"/>
              <a:gd name="connsiteY59" fmla="*/ 851770 h 2317315"/>
              <a:gd name="connsiteX60" fmla="*/ 6989524 w 7590773"/>
              <a:gd name="connsiteY60" fmla="*/ 876822 h 2317315"/>
              <a:gd name="connsiteX61" fmla="*/ 7077206 w 7590773"/>
              <a:gd name="connsiteY61" fmla="*/ 901874 h 2317315"/>
              <a:gd name="connsiteX62" fmla="*/ 7114784 w 7590773"/>
              <a:gd name="connsiteY62" fmla="*/ 926926 h 2317315"/>
              <a:gd name="connsiteX63" fmla="*/ 7227518 w 7590773"/>
              <a:gd name="connsiteY63" fmla="*/ 977030 h 2317315"/>
              <a:gd name="connsiteX64" fmla="*/ 7290148 w 7590773"/>
              <a:gd name="connsiteY64" fmla="*/ 1039660 h 2317315"/>
              <a:gd name="connsiteX65" fmla="*/ 7315200 w 7590773"/>
              <a:gd name="connsiteY65" fmla="*/ 1077238 h 2317315"/>
              <a:gd name="connsiteX66" fmla="*/ 7352778 w 7590773"/>
              <a:gd name="connsiteY66" fmla="*/ 1114816 h 2317315"/>
              <a:gd name="connsiteX67" fmla="*/ 7365304 w 7590773"/>
              <a:gd name="connsiteY67" fmla="*/ 1152395 h 2317315"/>
              <a:gd name="connsiteX68" fmla="*/ 7440461 w 7590773"/>
              <a:gd name="connsiteY68" fmla="*/ 1252603 h 2317315"/>
              <a:gd name="connsiteX69" fmla="*/ 7452987 w 7590773"/>
              <a:gd name="connsiteY69" fmla="*/ 1290181 h 2317315"/>
              <a:gd name="connsiteX70" fmla="*/ 7503091 w 7590773"/>
              <a:gd name="connsiteY70" fmla="*/ 1365337 h 2317315"/>
              <a:gd name="connsiteX71" fmla="*/ 7515617 w 7590773"/>
              <a:gd name="connsiteY71" fmla="*/ 1402915 h 2317315"/>
              <a:gd name="connsiteX72" fmla="*/ 7578247 w 7590773"/>
              <a:gd name="connsiteY72" fmla="*/ 1478071 h 2317315"/>
              <a:gd name="connsiteX73" fmla="*/ 7590773 w 7590773"/>
              <a:gd name="connsiteY73" fmla="*/ 1678488 h 2317315"/>
              <a:gd name="connsiteX74" fmla="*/ 7578247 w 7590773"/>
              <a:gd name="connsiteY74" fmla="*/ 1966586 h 2317315"/>
              <a:gd name="connsiteX75" fmla="*/ 7565721 w 7590773"/>
              <a:gd name="connsiteY75" fmla="*/ 2004164 h 2317315"/>
              <a:gd name="connsiteX76" fmla="*/ 7515617 w 7590773"/>
              <a:gd name="connsiteY76" fmla="*/ 2066795 h 2317315"/>
              <a:gd name="connsiteX77" fmla="*/ 7490565 w 7590773"/>
              <a:gd name="connsiteY77" fmla="*/ 2104373 h 2317315"/>
              <a:gd name="connsiteX78" fmla="*/ 7452987 w 7590773"/>
              <a:gd name="connsiteY78" fmla="*/ 2116899 h 2317315"/>
              <a:gd name="connsiteX79" fmla="*/ 7377830 w 7590773"/>
              <a:gd name="connsiteY79" fmla="*/ 2167003 h 2317315"/>
              <a:gd name="connsiteX80" fmla="*/ 7302674 w 7590773"/>
              <a:gd name="connsiteY80" fmla="*/ 2192055 h 2317315"/>
              <a:gd name="connsiteX81" fmla="*/ 7265096 w 7590773"/>
              <a:gd name="connsiteY81" fmla="*/ 2154477 h 2317315"/>
              <a:gd name="connsiteX82" fmla="*/ 7252570 w 7590773"/>
              <a:gd name="connsiteY82" fmla="*/ 2116899 h 2317315"/>
              <a:gd name="connsiteX83" fmla="*/ 7227518 w 7590773"/>
              <a:gd name="connsiteY83" fmla="*/ 2016690 h 2317315"/>
              <a:gd name="connsiteX84" fmla="*/ 7189940 w 7590773"/>
              <a:gd name="connsiteY84" fmla="*/ 1979112 h 2317315"/>
              <a:gd name="connsiteX85" fmla="*/ 7164888 w 7590773"/>
              <a:gd name="connsiteY85" fmla="*/ 1941534 h 2317315"/>
              <a:gd name="connsiteX86" fmla="*/ 7127310 w 7590773"/>
              <a:gd name="connsiteY86" fmla="*/ 1929008 h 2317315"/>
              <a:gd name="connsiteX87" fmla="*/ 7052154 w 7590773"/>
              <a:gd name="connsiteY87" fmla="*/ 1878904 h 2317315"/>
              <a:gd name="connsiteX88" fmla="*/ 6438378 w 7590773"/>
              <a:gd name="connsiteY88" fmla="*/ 1891430 h 2317315"/>
              <a:gd name="connsiteX89" fmla="*/ 6388274 w 7590773"/>
              <a:gd name="connsiteY89" fmla="*/ 1903956 h 2317315"/>
              <a:gd name="connsiteX90" fmla="*/ 5949863 w 7590773"/>
              <a:gd name="connsiteY90" fmla="*/ 1916482 h 2317315"/>
              <a:gd name="connsiteX91" fmla="*/ 5787025 w 7590773"/>
              <a:gd name="connsiteY91" fmla="*/ 1941534 h 2317315"/>
              <a:gd name="connsiteX92" fmla="*/ 5699343 w 7590773"/>
              <a:gd name="connsiteY92" fmla="*/ 1966586 h 2317315"/>
              <a:gd name="connsiteX93" fmla="*/ 5649239 w 7590773"/>
              <a:gd name="connsiteY93" fmla="*/ 1991638 h 2317315"/>
              <a:gd name="connsiteX94" fmla="*/ 5599135 w 7590773"/>
              <a:gd name="connsiteY94" fmla="*/ 2004164 h 2317315"/>
              <a:gd name="connsiteX95" fmla="*/ 5561556 w 7590773"/>
              <a:gd name="connsiteY95" fmla="*/ 2029216 h 2317315"/>
              <a:gd name="connsiteX96" fmla="*/ 5498926 w 7590773"/>
              <a:gd name="connsiteY96" fmla="*/ 2041742 h 2317315"/>
              <a:gd name="connsiteX97" fmla="*/ 5448822 w 7590773"/>
              <a:gd name="connsiteY97" fmla="*/ 2054268 h 2317315"/>
              <a:gd name="connsiteX98" fmla="*/ 5411244 w 7590773"/>
              <a:gd name="connsiteY98" fmla="*/ 2079321 h 2317315"/>
              <a:gd name="connsiteX99" fmla="*/ 5336088 w 7590773"/>
              <a:gd name="connsiteY99" fmla="*/ 2104373 h 2317315"/>
              <a:gd name="connsiteX100" fmla="*/ 5298510 w 7590773"/>
              <a:gd name="connsiteY100" fmla="*/ 2129425 h 2317315"/>
              <a:gd name="connsiteX101" fmla="*/ 5135671 w 7590773"/>
              <a:gd name="connsiteY101" fmla="*/ 2167003 h 2317315"/>
              <a:gd name="connsiteX102" fmla="*/ 5010411 w 7590773"/>
              <a:gd name="connsiteY102" fmla="*/ 2204581 h 2317315"/>
              <a:gd name="connsiteX103" fmla="*/ 4972833 w 7590773"/>
              <a:gd name="connsiteY103" fmla="*/ 2217107 h 2317315"/>
              <a:gd name="connsiteX104" fmla="*/ 4872625 w 7590773"/>
              <a:gd name="connsiteY104" fmla="*/ 2229633 h 2317315"/>
              <a:gd name="connsiteX105" fmla="*/ 4697261 w 7590773"/>
              <a:gd name="connsiteY105" fmla="*/ 2254685 h 2317315"/>
              <a:gd name="connsiteX106" fmla="*/ 4659682 w 7590773"/>
              <a:gd name="connsiteY106" fmla="*/ 2267211 h 2317315"/>
              <a:gd name="connsiteX107" fmla="*/ 4484318 w 7590773"/>
              <a:gd name="connsiteY107" fmla="*/ 2292263 h 2317315"/>
              <a:gd name="connsiteX108" fmla="*/ 3908121 w 7590773"/>
              <a:gd name="connsiteY108" fmla="*/ 2317315 h 2317315"/>
              <a:gd name="connsiteX109" fmla="*/ 2430050 w 7590773"/>
              <a:gd name="connsiteY109" fmla="*/ 2304789 h 2317315"/>
              <a:gd name="connsiteX110" fmla="*/ 2392471 w 7590773"/>
              <a:gd name="connsiteY110" fmla="*/ 2292263 h 2317315"/>
              <a:gd name="connsiteX111" fmla="*/ 2292263 w 7590773"/>
              <a:gd name="connsiteY111" fmla="*/ 2279737 h 2317315"/>
              <a:gd name="connsiteX112" fmla="*/ 2204581 w 7590773"/>
              <a:gd name="connsiteY112" fmla="*/ 2254685 h 2317315"/>
              <a:gd name="connsiteX113" fmla="*/ 2041743 w 7590773"/>
              <a:gd name="connsiteY113" fmla="*/ 2229633 h 2317315"/>
              <a:gd name="connsiteX114" fmla="*/ 2004165 w 7590773"/>
              <a:gd name="connsiteY114" fmla="*/ 2217107 h 2317315"/>
              <a:gd name="connsiteX115" fmla="*/ 1891430 w 7590773"/>
              <a:gd name="connsiteY115" fmla="*/ 2204581 h 2317315"/>
              <a:gd name="connsiteX116" fmla="*/ 1716066 w 7590773"/>
              <a:gd name="connsiteY116" fmla="*/ 2179529 h 2317315"/>
              <a:gd name="connsiteX117" fmla="*/ 1603332 w 7590773"/>
              <a:gd name="connsiteY117" fmla="*/ 2141951 h 2317315"/>
              <a:gd name="connsiteX118" fmla="*/ 1565754 w 7590773"/>
              <a:gd name="connsiteY118" fmla="*/ 2129425 h 2317315"/>
              <a:gd name="connsiteX119" fmla="*/ 1478071 w 7590773"/>
              <a:gd name="connsiteY119" fmla="*/ 2116899 h 2317315"/>
              <a:gd name="connsiteX120" fmla="*/ 1164921 w 7590773"/>
              <a:gd name="connsiteY120" fmla="*/ 2079321 h 2317315"/>
              <a:gd name="connsiteX121" fmla="*/ 1052187 w 7590773"/>
              <a:gd name="connsiteY121" fmla="*/ 2066795 h 2317315"/>
              <a:gd name="connsiteX122" fmla="*/ 977030 w 7590773"/>
              <a:gd name="connsiteY122" fmla="*/ 2041742 h 2317315"/>
              <a:gd name="connsiteX123" fmla="*/ 939452 w 7590773"/>
              <a:gd name="connsiteY123" fmla="*/ 2029216 h 2317315"/>
              <a:gd name="connsiteX124" fmla="*/ 726510 w 7590773"/>
              <a:gd name="connsiteY124" fmla="*/ 2004164 h 2317315"/>
              <a:gd name="connsiteX125" fmla="*/ 626302 w 7590773"/>
              <a:gd name="connsiteY125" fmla="*/ 1979112 h 2317315"/>
              <a:gd name="connsiteX126" fmla="*/ 588724 w 7590773"/>
              <a:gd name="connsiteY126" fmla="*/ 1966586 h 2317315"/>
              <a:gd name="connsiteX127" fmla="*/ 526093 w 7590773"/>
              <a:gd name="connsiteY127" fmla="*/ 1929008 h 2317315"/>
              <a:gd name="connsiteX128" fmla="*/ 488515 w 7590773"/>
              <a:gd name="connsiteY128" fmla="*/ 1891430 h 2317315"/>
              <a:gd name="connsiteX129" fmla="*/ 450937 w 7590773"/>
              <a:gd name="connsiteY129" fmla="*/ 1878904 h 2317315"/>
              <a:gd name="connsiteX130" fmla="*/ 375781 w 7590773"/>
              <a:gd name="connsiteY130" fmla="*/ 1828800 h 2317315"/>
              <a:gd name="connsiteX131" fmla="*/ 350729 w 7590773"/>
              <a:gd name="connsiteY131" fmla="*/ 1791222 h 2317315"/>
              <a:gd name="connsiteX132" fmla="*/ 263047 w 7590773"/>
              <a:gd name="connsiteY132" fmla="*/ 1753644 h 2317315"/>
              <a:gd name="connsiteX133" fmla="*/ 150313 w 7590773"/>
              <a:gd name="connsiteY133" fmla="*/ 1653436 h 2317315"/>
              <a:gd name="connsiteX134" fmla="*/ 100208 w 7590773"/>
              <a:gd name="connsiteY134" fmla="*/ 1590805 h 2317315"/>
              <a:gd name="connsiteX135" fmla="*/ 62630 w 7590773"/>
              <a:gd name="connsiteY135" fmla="*/ 1515649 h 2317315"/>
              <a:gd name="connsiteX136" fmla="*/ 37578 w 7590773"/>
              <a:gd name="connsiteY136" fmla="*/ 1440493 h 2317315"/>
              <a:gd name="connsiteX137" fmla="*/ 25052 w 7590773"/>
              <a:gd name="connsiteY137" fmla="*/ 1402915 h 2317315"/>
              <a:gd name="connsiteX138" fmla="*/ 0 w 7590773"/>
              <a:gd name="connsiteY138" fmla="*/ 1290181 h 2317315"/>
              <a:gd name="connsiteX139" fmla="*/ 12526 w 7590773"/>
              <a:gd name="connsiteY139" fmla="*/ 676405 h 2317315"/>
              <a:gd name="connsiteX140" fmla="*/ 62630 w 7590773"/>
              <a:gd name="connsiteY140" fmla="*/ 613775 h 2317315"/>
              <a:gd name="connsiteX141" fmla="*/ 162839 w 7590773"/>
              <a:gd name="connsiteY141" fmla="*/ 601249 h 2317315"/>
              <a:gd name="connsiteX142" fmla="*/ 212943 w 7590773"/>
              <a:gd name="connsiteY142" fmla="*/ 563671 h 231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590773" h="2317315">
                <a:moveTo>
                  <a:pt x="150313" y="551145"/>
                </a:moveTo>
                <a:cubicBezTo>
                  <a:pt x="171190" y="546970"/>
                  <a:pt x="193901" y="548140"/>
                  <a:pt x="212943" y="538619"/>
                </a:cubicBezTo>
                <a:cubicBezTo>
                  <a:pt x="228787" y="530697"/>
                  <a:pt x="236538" y="511917"/>
                  <a:pt x="250521" y="501041"/>
                </a:cubicBezTo>
                <a:cubicBezTo>
                  <a:pt x="274287" y="482556"/>
                  <a:pt x="300625" y="467638"/>
                  <a:pt x="325677" y="450937"/>
                </a:cubicBezTo>
                <a:lnTo>
                  <a:pt x="363255" y="425885"/>
                </a:lnTo>
                <a:cubicBezTo>
                  <a:pt x="375781" y="417534"/>
                  <a:pt x="386551" y="405594"/>
                  <a:pt x="400833" y="400833"/>
                </a:cubicBezTo>
                <a:lnTo>
                  <a:pt x="626302" y="325677"/>
                </a:lnTo>
                <a:lnTo>
                  <a:pt x="701458" y="300625"/>
                </a:lnTo>
                <a:cubicBezTo>
                  <a:pt x="729518" y="291272"/>
                  <a:pt x="759930" y="280067"/>
                  <a:pt x="789140" y="275573"/>
                </a:cubicBezTo>
                <a:cubicBezTo>
                  <a:pt x="826510" y="269824"/>
                  <a:pt x="864296" y="267222"/>
                  <a:pt x="901874" y="263047"/>
                </a:cubicBezTo>
                <a:cubicBezTo>
                  <a:pt x="985924" y="235030"/>
                  <a:pt x="916800" y="254884"/>
                  <a:pt x="1077239" y="237995"/>
                </a:cubicBezTo>
                <a:cubicBezTo>
                  <a:pt x="1111600" y="234378"/>
                  <a:pt x="1227569" y="219202"/>
                  <a:pt x="1265129" y="212942"/>
                </a:cubicBezTo>
                <a:cubicBezTo>
                  <a:pt x="1403636" y="189858"/>
                  <a:pt x="1268534" y="212091"/>
                  <a:pt x="1365337" y="187890"/>
                </a:cubicBezTo>
                <a:cubicBezTo>
                  <a:pt x="1385991" y="182726"/>
                  <a:pt x="1407313" y="180528"/>
                  <a:pt x="1427967" y="175364"/>
                </a:cubicBezTo>
                <a:cubicBezTo>
                  <a:pt x="1440776" y="172162"/>
                  <a:pt x="1452598" y="165427"/>
                  <a:pt x="1465545" y="162838"/>
                </a:cubicBezTo>
                <a:cubicBezTo>
                  <a:pt x="1520398" y="151867"/>
                  <a:pt x="1613859" y="144733"/>
                  <a:pt x="1665962" y="137786"/>
                </a:cubicBezTo>
                <a:cubicBezTo>
                  <a:pt x="1691137" y="134429"/>
                  <a:pt x="1716214" y="130241"/>
                  <a:pt x="1741118" y="125260"/>
                </a:cubicBezTo>
                <a:cubicBezTo>
                  <a:pt x="1757999" y="121884"/>
                  <a:pt x="1774084" y="114366"/>
                  <a:pt x="1791222" y="112734"/>
                </a:cubicBezTo>
                <a:cubicBezTo>
                  <a:pt x="1862005" y="105993"/>
                  <a:pt x="1933184" y="104383"/>
                  <a:pt x="2004165" y="100208"/>
                </a:cubicBezTo>
                <a:cubicBezTo>
                  <a:pt x="2029217" y="96033"/>
                  <a:pt x="2054079" y="90487"/>
                  <a:pt x="2079321" y="87682"/>
                </a:cubicBezTo>
                <a:cubicBezTo>
                  <a:pt x="2287870" y="64510"/>
                  <a:pt x="2453373" y="71045"/>
                  <a:pt x="2680570" y="62630"/>
                </a:cubicBezTo>
                <a:cubicBezTo>
                  <a:pt x="2755791" y="59844"/>
                  <a:pt x="2830825" y="53054"/>
                  <a:pt x="2906039" y="50104"/>
                </a:cubicBezTo>
                <a:lnTo>
                  <a:pt x="3319398" y="37578"/>
                </a:lnTo>
                <a:cubicBezTo>
                  <a:pt x="3352801" y="33403"/>
                  <a:pt x="3386335" y="30171"/>
                  <a:pt x="3419606" y="25052"/>
                </a:cubicBezTo>
                <a:cubicBezTo>
                  <a:pt x="3440649" y="21815"/>
                  <a:pt x="3460972" y="13589"/>
                  <a:pt x="3482236" y="12526"/>
                </a:cubicBezTo>
                <a:cubicBezTo>
                  <a:pt x="3628250" y="5225"/>
                  <a:pt x="3774510" y="4175"/>
                  <a:pt x="3920647" y="0"/>
                </a:cubicBezTo>
                <a:lnTo>
                  <a:pt x="4371584" y="12526"/>
                </a:lnTo>
                <a:cubicBezTo>
                  <a:pt x="4446780" y="15659"/>
                  <a:pt x="4556748" y="28924"/>
                  <a:pt x="4634630" y="37578"/>
                </a:cubicBezTo>
                <a:cubicBezTo>
                  <a:pt x="4693136" y="52204"/>
                  <a:pt x="4739635" y="65517"/>
                  <a:pt x="4797469" y="75156"/>
                </a:cubicBezTo>
                <a:cubicBezTo>
                  <a:pt x="4826591" y="80010"/>
                  <a:pt x="4855729" y="85230"/>
                  <a:pt x="4885151" y="87682"/>
                </a:cubicBezTo>
                <a:cubicBezTo>
                  <a:pt x="4956009" y="93587"/>
                  <a:pt x="5027147" y="95478"/>
                  <a:pt x="5098093" y="100208"/>
                </a:cubicBezTo>
                <a:cubicBezTo>
                  <a:pt x="5152412" y="103829"/>
                  <a:pt x="5206652" y="108559"/>
                  <a:pt x="5260932" y="112734"/>
                </a:cubicBezTo>
                <a:lnTo>
                  <a:pt x="5386192" y="137786"/>
                </a:lnTo>
                <a:cubicBezTo>
                  <a:pt x="5407069" y="141961"/>
                  <a:pt x="5428624" y="143579"/>
                  <a:pt x="5448822" y="150312"/>
                </a:cubicBezTo>
                <a:cubicBezTo>
                  <a:pt x="5461348" y="154487"/>
                  <a:pt x="5473704" y="159211"/>
                  <a:pt x="5486400" y="162838"/>
                </a:cubicBezTo>
                <a:cubicBezTo>
                  <a:pt x="5527677" y="174631"/>
                  <a:pt x="5556083" y="179280"/>
                  <a:pt x="5599135" y="187890"/>
                </a:cubicBezTo>
                <a:cubicBezTo>
                  <a:pt x="5615836" y="196241"/>
                  <a:pt x="5633703" y="202584"/>
                  <a:pt x="5649239" y="212942"/>
                </a:cubicBezTo>
                <a:cubicBezTo>
                  <a:pt x="5720927" y="260735"/>
                  <a:pt x="5610868" y="217636"/>
                  <a:pt x="5724395" y="263047"/>
                </a:cubicBezTo>
                <a:cubicBezTo>
                  <a:pt x="5748913" y="272854"/>
                  <a:pt x="5773932" y="281694"/>
                  <a:pt x="5799551" y="288099"/>
                </a:cubicBezTo>
                <a:cubicBezTo>
                  <a:pt x="5816252" y="292274"/>
                  <a:pt x="5833536" y="294580"/>
                  <a:pt x="5849655" y="300625"/>
                </a:cubicBezTo>
                <a:cubicBezTo>
                  <a:pt x="5867139" y="307181"/>
                  <a:pt x="5882596" y="318321"/>
                  <a:pt x="5899759" y="325677"/>
                </a:cubicBezTo>
                <a:cubicBezTo>
                  <a:pt x="5911895" y="330878"/>
                  <a:pt x="5925527" y="332298"/>
                  <a:pt x="5937337" y="338203"/>
                </a:cubicBezTo>
                <a:cubicBezTo>
                  <a:pt x="5950802" y="344936"/>
                  <a:pt x="5961158" y="357141"/>
                  <a:pt x="5974915" y="363255"/>
                </a:cubicBezTo>
                <a:cubicBezTo>
                  <a:pt x="5999046" y="373980"/>
                  <a:pt x="6028099" y="373659"/>
                  <a:pt x="6050071" y="388307"/>
                </a:cubicBezTo>
                <a:cubicBezTo>
                  <a:pt x="6062597" y="396658"/>
                  <a:pt x="6073893" y="407245"/>
                  <a:pt x="6087650" y="413359"/>
                </a:cubicBezTo>
                <a:cubicBezTo>
                  <a:pt x="6111781" y="424084"/>
                  <a:pt x="6140834" y="423763"/>
                  <a:pt x="6162806" y="438411"/>
                </a:cubicBezTo>
                <a:cubicBezTo>
                  <a:pt x="6175332" y="446762"/>
                  <a:pt x="6186547" y="457533"/>
                  <a:pt x="6200384" y="463463"/>
                </a:cubicBezTo>
                <a:cubicBezTo>
                  <a:pt x="6256571" y="487543"/>
                  <a:pt x="6239315" y="464140"/>
                  <a:pt x="6288066" y="488515"/>
                </a:cubicBezTo>
                <a:cubicBezTo>
                  <a:pt x="6301531" y="495248"/>
                  <a:pt x="6311887" y="507453"/>
                  <a:pt x="6325644" y="513567"/>
                </a:cubicBezTo>
                <a:cubicBezTo>
                  <a:pt x="6349775" y="524292"/>
                  <a:pt x="6375748" y="530268"/>
                  <a:pt x="6400800" y="538619"/>
                </a:cubicBezTo>
                <a:cubicBezTo>
                  <a:pt x="6413326" y="542794"/>
                  <a:pt x="6427392" y="543821"/>
                  <a:pt x="6438378" y="551145"/>
                </a:cubicBezTo>
                <a:lnTo>
                  <a:pt x="6513535" y="601249"/>
                </a:lnTo>
                <a:cubicBezTo>
                  <a:pt x="6526061" y="609600"/>
                  <a:pt x="6539069" y="617268"/>
                  <a:pt x="6551113" y="626301"/>
                </a:cubicBezTo>
                <a:cubicBezTo>
                  <a:pt x="6611780" y="671801"/>
                  <a:pt x="6581412" y="657277"/>
                  <a:pt x="6638795" y="676405"/>
                </a:cubicBezTo>
                <a:cubicBezTo>
                  <a:pt x="6687726" y="725338"/>
                  <a:pt x="6636384" y="681463"/>
                  <a:pt x="6701425" y="713984"/>
                </a:cubicBezTo>
                <a:cubicBezTo>
                  <a:pt x="6714890" y="720717"/>
                  <a:pt x="6725538" y="732303"/>
                  <a:pt x="6739003" y="739036"/>
                </a:cubicBezTo>
                <a:cubicBezTo>
                  <a:pt x="6750813" y="744941"/>
                  <a:pt x="6764771" y="745657"/>
                  <a:pt x="6776581" y="751562"/>
                </a:cubicBezTo>
                <a:cubicBezTo>
                  <a:pt x="6790046" y="758295"/>
                  <a:pt x="6800402" y="770500"/>
                  <a:pt x="6814159" y="776614"/>
                </a:cubicBezTo>
                <a:cubicBezTo>
                  <a:pt x="6838290" y="787339"/>
                  <a:pt x="6889315" y="801666"/>
                  <a:pt x="6889315" y="801666"/>
                </a:cubicBezTo>
                <a:cubicBezTo>
                  <a:pt x="6984868" y="897219"/>
                  <a:pt x="6873834" y="797389"/>
                  <a:pt x="6964471" y="851770"/>
                </a:cubicBezTo>
                <a:cubicBezTo>
                  <a:pt x="6974598" y="857846"/>
                  <a:pt x="6979397" y="870746"/>
                  <a:pt x="6989524" y="876822"/>
                </a:cubicBezTo>
                <a:cubicBezTo>
                  <a:pt x="7002360" y="884524"/>
                  <a:pt x="7067846" y="899534"/>
                  <a:pt x="7077206" y="901874"/>
                </a:cubicBezTo>
                <a:cubicBezTo>
                  <a:pt x="7089732" y="910225"/>
                  <a:pt x="7101027" y="920812"/>
                  <a:pt x="7114784" y="926926"/>
                </a:cubicBezTo>
                <a:cubicBezTo>
                  <a:pt x="7248941" y="986551"/>
                  <a:pt x="7142474" y="920334"/>
                  <a:pt x="7227518" y="977030"/>
                </a:cubicBezTo>
                <a:cubicBezTo>
                  <a:pt x="7294323" y="1077238"/>
                  <a:pt x="7206641" y="956153"/>
                  <a:pt x="7290148" y="1039660"/>
                </a:cubicBezTo>
                <a:cubicBezTo>
                  <a:pt x="7300793" y="1050305"/>
                  <a:pt x="7305562" y="1065673"/>
                  <a:pt x="7315200" y="1077238"/>
                </a:cubicBezTo>
                <a:cubicBezTo>
                  <a:pt x="7326541" y="1090847"/>
                  <a:pt x="7340252" y="1102290"/>
                  <a:pt x="7352778" y="1114816"/>
                </a:cubicBezTo>
                <a:cubicBezTo>
                  <a:pt x="7356953" y="1127342"/>
                  <a:pt x="7358892" y="1140853"/>
                  <a:pt x="7365304" y="1152395"/>
                </a:cubicBezTo>
                <a:cubicBezTo>
                  <a:pt x="7400714" y="1216133"/>
                  <a:pt x="7402451" y="1214594"/>
                  <a:pt x="7440461" y="1252603"/>
                </a:cubicBezTo>
                <a:cubicBezTo>
                  <a:pt x="7444636" y="1265129"/>
                  <a:pt x="7446575" y="1278639"/>
                  <a:pt x="7452987" y="1290181"/>
                </a:cubicBezTo>
                <a:cubicBezTo>
                  <a:pt x="7467609" y="1316501"/>
                  <a:pt x="7493570" y="1336773"/>
                  <a:pt x="7503091" y="1365337"/>
                </a:cubicBezTo>
                <a:cubicBezTo>
                  <a:pt x="7507266" y="1377863"/>
                  <a:pt x="7509712" y="1391105"/>
                  <a:pt x="7515617" y="1402915"/>
                </a:cubicBezTo>
                <a:cubicBezTo>
                  <a:pt x="7533056" y="1437793"/>
                  <a:pt x="7550544" y="1450368"/>
                  <a:pt x="7578247" y="1478071"/>
                </a:cubicBezTo>
                <a:cubicBezTo>
                  <a:pt x="7582422" y="1544877"/>
                  <a:pt x="7590773" y="1611552"/>
                  <a:pt x="7590773" y="1678488"/>
                </a:cubicBezTo>
                <a:cubicBezTo>
                  <a:pt x="7590773" y="1774611"/>
                  <a:pt x="7585619" y="1870746"/>
                  <a:pt x="7578247" y="1966586"/>
                </a:cubicBezTo>
                <a:cubicBezTo>
                  <a:pt x="7577234" y="1979751"/>
                  <a:pt x="7571626" y="1992354"/>
                  <a:pt x="7565721" y="2004164"/>
                </a:cubicBezTo>
                <a:cubicBezTo>
                  <a:pt x="7540020" y="2055566"/>
                  <a:pt x="7546684" y="2027961"/>
                  <a:pt x="7515617" y="2066795"/>
                </a:cubicBezTo>
                <a:cubicBezTo>
                  <a:pt x="7506213" y="2078551"/>
                  <a:pt x="7502320" y="2094969"/>
                  <a:pt x="7490565" y="2104373"/>
                </a:cubicBezTo>
                <a:cubicBezTo>
                  <a:pt x="7480255" y="2112621"/>
                  <a:pt x="7464529" y="2110487"/>
                  <a:pt x="7452987" y="2116899"/>
                </a:cubicBezTo>
                <a:cubicBezTo>
                  <a:pt x="7426667" y="2131521"/>
                  <a:pt x="7406394" y="2157482"/>
                  <a:pt x="7377830" y="2167003"/>
                </a:cubicBezTo>
                <a:lnTo>
                  <a:pt x="7302674" y="2192055"/>
                </a:lnTo>
                <a:cubicBezTo>
                  <a:pt x="7290148" y="2179529"/>
                  <a:pt x="7274922" y="2169216"/>
                  <a:pt x="7265096" y="2154477"/>
                </a:cubicBezTo>
                <a:cubicBezTo>
                  <a:pt x="7257772" y="2143491"/>
                  <a:pt x="7255772" y="2129708"/>
                  <a:pt x="7252570" y="2116899"/>
                </a:cubicBezTo>
                <a:cubicBezTo>
                  <a:pt x="7250040" y="2106781"/>
                  <a:pt x="7238971" y="2033870"/>
                  <a:pt x="7227518" y="2016690"/>
                </a:cubicBezTo>
                <a:cubicBezTo>
                  <a:pt x="7217692" y="2001951"/>
                  <a:pt x="7201281" y="1992721"/>
                  <a:pt x="7189940" y="1979112"/>
                </a:cubicBezTo>
                <a:cubicBezTo>
                  <a:pt x="7180302" y="1967547"/>
                  <a:pt x="7176643" y="1950938"/>
                  <a:pt x="7164888" y="1941534"/>
                </a:cubicBezTo>
                <a:cubicBezTo>
                  <a:pt x="7154578" y="1933286"/>
                  <a:pt x="7138852" y="1935420"/>
                  <a:pt x="7127310" y="1929008"/>
                </a:cubicBezTo>
                <a:cubicBezTo>
                  <a:pt x="7100990" y="1914386"/>
                  <a:pt x="7052154" y="1878904"/>
                  <a:pt x="7052154" y="1878904"/>
                </a:cubicBezTo>
                <a:lnTo>
                  <a:pt x="6438378" y="1891430"/>
                </a:lnTo>
                <a:cubicBezTo>
                  <a:pt x="6421175" y="1892079"/>
                  <a:pt x="6405467" y="1903074"/>
                  <a:pt x="6388274" y="1903956"/>
                </a:cubicBezTo>
                <a:cubicBezTo>
                  <a:pt x="6242269" y="1911443"/>
                  <a:pt x="6096000" y="1912307"/>
                  <a:pt x="5949863" y="1916482"/>
                </a:cubicBezTo>
                <a:cubicBezTo>
                  <a:pt x="5862678" y="1945544"/>
                  <a:pt x="5956563" y="1917314"/>
                  <a:pt x="5787025" y="1941534"/>
                </a:cubicBezTo>
                <a:cubicBezTo>
                  <a:pt x="5771134" y="1943804"/>
                  <a:pt x="5717188" y="1958938"/>
                  <a:pt x="5699343" y="1966586"/>
                </a:cubicBezTo>
                <a:cubicBezTo>
                  <a:pt x="5682180" y="1973942"/>
                  <a:pt x="5666723" y="1985082"/>
                  <a:pt x="5649239" y="1991638"/>
                </a:cubicBezTo>
                <a:cubicBezTo>
                  <a:pt x="5633120" y="1997683"/>
                  <a:pt x="5615836" y="1999989"/>
                  <a:pt x="5599135" y="2004164"/>
                </a:cubicBezTo>
                <a:cubicBezTo>
                  <a:pt x="5586609" y="2012515"/>
                  <a:pt x="5575652" y="2023930"/>
                  <a:pt x="5561556" y="2029216"/>
                </a:cubicBezTo>
                <a:cubicBezTo>
                  <a:pt x="5541621" y="2036691"/>
                  <a:pt x="5519709" y="2037124"/>
                  <a:pt x="5498926" y="2041742"/>
                </a:cubicBezTo>
                <a:cubicBezTo>
                  <a:pt x="5482121" y="2045477"/>
                  <a:pt x="5465523" y="2050093"/>
                  <a:pt x="5448822" y="2054268"/>
                </a:cubicBezTo>
                <a:cubicBezTo>
                  <a:pt x="5436296" y="2062619"/>
                  <a:pt x="5425001" y="2073207"/>
                  <a:pt x="5411244" y="2079321"/>
                </a:cubicBezTo>
                <a:cubicBezTo>
                  <a:pt x="5387113" y="2090046"/>
                  <a:pt x="5358060" y="2089725"/>
                  <a:pt x="5336088" y="2104373"/>
                </a:cubicBezTo>
                <a:cubicBezTo>
                  <a:pt x="5323562" y="2112724"/>
                  <a:pt x="5312267" y="2123311"/>
                  <a:pt x="5298510" y="2129425"/>
                </a:cubicBezTo>
                <a:cubicBezTo>
                  <a:pt x="5223888" y="2162590"/>
                  <a:pt x="5217583" y="2152110"/>
                  <a:pt x="5135671" y="2167003"/>
                </a:cubicBezTo>
                <a:cubicBezTo>
                  <a:pt x="5094024" y="2174575"/>
                  <a:pt x="5049629" y="2191508"/>
                  <a:pt x="5010411" y="2204581"/>
                </a:cubicBezTo>
                <a:cubicBezTo>
                  <a:pt x="4997885" y="2208756"/>
                  <a:pt x="4985935" y="2215469"/>
                  <a:pt x="4972833" y="2217107"/>
                </a:cubicBezTo>
                <a:lnTo>
                  <a:pt x="4872625" y="2229633"/>
                </a:lnTo>
                <a:cubicBezTo>
                  <a:pt x="4779511" y="2260671"/>
                  <a:pt x="4889360" y="2227242"/>
                  <a:pt x="4697261" y="2254685"/>
                </a:cubicBezTo>
                <a:cubicBezTo>
                  <a:pt x="4684190" y="2256552"/>
                  <a:pt x="4672685" y="2264916"/>
                  <a:pt x="4659682" y="2267211"/>
                </a:cubicBezTo>
                <a:cubicBezTo>
                  <a:pt x="4601532" y="2277473"/>
                  <a:pt x="4543124" y="2286917"/>
                  <a:pt x="4484318" y="2292263"/>
                </a:cubicBezTo>
                <a:cubicBezTo>
                  <a:pt x="4200936" y="2318025"/>
                  <a:pt x="4392631" y="2303472"/>
                  <a:pt x="3908121" y="2317315"/>
                </a:cubicBezTo>
                <a:lnTo>
                  <a:pt x="2430050" y="2304789"/>
                </a:lnTo>
                <a:cubicBezTo>
                  <a:pt x="2416848" y="2304571"/>
                  <a:pt x="2405462" y="2294625"/>
                  <a:pt x="2392471" y="2292263"/>
                </a:cubicBezTo>
                <a:cubicBezTo>
                  <a:pt x="2359351" y="2286241"/>
                  <a:pt x="2325468" y="2285271"/>
                  <a:pt x="2292263" y="2279737"/>
                </a:cubicBezTo>
                <a:cubicBezTo>
                  <a:pt x="2105473" y="2248605"/>
                  <a:pt x="2353500" y="2284469"/>
                  <a:pt x="2204581" y="2254685"/>
                </a:cubicBezTo>
                <a:cubicBezTo>
                  <a:pt x="2104690" y="2234707"/>
                  <a:pt x="2134896" y="2250334"/>
                  <a:pt x="2041743" y="2229633"/>
                </a:cubicBezTo>
                <a:cubicBezTo>
                  <a:pt x="2028854" y="2226769"/>
                  <a:pt x="2017189" y="2219278"/>
                  <a:pt x="2004165" y="2217107"/>
                </a:cubicBezTo>
                <a:cubicBezTo>
                  <a:pt x="1966870" y="2210891"/>
                  <a:pt x="1928860" y="2209928"/>
                  <a:pt x="1891430" y="2204581"/>
                </a:cubicBezTo>
                <a:cubicBezTo>
                  <a:pt x="1612249" y="2164698"/>
                  <a:pt x="2168693" y="2229821"/>
                  <a:pt x="1716066" y="2179529"/>
                </a:cubicBezTo>
                <a:lnTo>
                  <a:pt x="1603332" y="2141951"/>
                </a:lnTo>
                <a:cubicBezTo>
                  <a:pt x="1590806" y="2137776"/>
                  <a:pt x="1578825" y="2131292"/>
                  <a:pt x="1565754" y="2129425"/>
                </a:cubicBezTo>
                <a:lnTo>
                  <a:pt x="1478071" y="2116899"/>
                </a:lnTo>
                <a:cubicBezTo>
                  <a:pt x="1333604" y="2059112"/>
                  <a:pt x="1453537" y="2099226"/>
                  <a:pt x="1164921" y="2079321"/>
                </a:cubicBezTo>
                <a:cubicBezTo>
                  <a:pt x="1127201" y="2076720"/>
                  <a:pt x="1089765" y="2070970"/>
                  <a:pt x="1052187" y="2066795"/>
                </a:cubicBezTo>
                <a:lnTo>
                  <a:pt x="977030" y="2041742"/>
                </a:lnTo>
                <a:cubicBezTo>
                  <a:pt x="964504" y="2037567"/>
                  <a:pt x="952554" y="2030854"/>
                  <a:pt x="939452" y="2029216"/>
                </a:cubicBezTo>
                <a:cubicBezTo>
                  <a:pt x="801727" y="2012000"/>
                  <a:pt x="872701" y="2020407"/>
                  <a:pt x="726510" y="2004164"/>
                </a:cubicBezTo>
                <a:cubicBezTo>
                  <a:pt x="640612" y="1975531"/>
                  <a:pt x="747225" y="2009343"/>
                  <a:pt x="626302" y="1979112"/>
                </a:cubicBezTo>
                <a:cubicBezTo>
                  <a:pt x="613493" y="1975910"/>
                  <a:pt x="601250" y="1970761"/>
                  <a:pt x="588724" y="1966586"/>
                </a:cubicBezTo>
                <a:cubicBezTo>
                  <a:pt x="510697" y="1888562"/>
                  <a:pt x="623662" y="1994054"/>
                  <a:pt x="526093" y="1929008"/>
                </a:cubicBezTo>
                <a:cubicBezTo>
                  <a:pt x="511354" y="1919182"/>
                  <a:pt x="503254" y="1901256"/>
                  <a:pt x="488515" y="1891430"/>
                </a:cubicBezTo>
                <a:cubicBezTo>
                  <a:pt x="477529" y="1884106"/>
                  <a:pt x="462479" y="1885316"/>
                  <a:pt x="450937" y="1878904"/>
                </a:cubicBezTo>
                <a:cubicBezTo>
                  <a:pt x="424617" y="1864282"/>
                  <a:pt x="375781" y="1828800"/>
                  <a:pt x="375781" y="1828800"/>
                </a:cubicBezTo>
                <a:cubicBezTo>
                  <a:pt x="367430" y="1816274"/>
                  <a:pt x="361374" y="1801867"/>
                  <a:pt x="350729" y="1791222"/>
                </a:cubicBezTo>
                <a:cubicBezTo>
                  <a:pt x="321895" y="1762388"/>
                  <a:pt x="301377" y="1763227"/>
                  <a:pt x="263047" y="1753644"/>
                </a:cubicBezTo>
                <a:cubicBezTo>
                  <a:pt x="217865" y="1723523"/>
                  <a:pt x="184633" y="1704917"/>
                  <a:pt x="150313" y="1653436"/>
                </a:cubicBezTo>
                <a:cubicBezTo>
                  <a:pt x="118710" y="1606031"/>
                  <a:pt x="135906" y="1626503"/>
                  <a:pt x="100208" y="1590805"/>
                </a:cubicBezTo>
                <a:cubicBezTo>
                  <a:pt x="54526" y="1453758"/>
                  <a:pt x="127382" y="1661341"/>
                  <a:pt x="62630" y="1515649"/>
                </a:cubicBezTo>
                <a:cubicBezTo>
                  <a:pt x="51905" y="1491518"/>
                  <a:pt x="45929" y="1465545"/>
                  <a:pt x="37578" y="1440493"/>
                </a:cubicBezTo>
                <a:cubicBezTo>
                  <a:pt x="33403" y="1427967"/>
                  <a:pt x="28254" y="1415724"/>
                  <a:pt x="25052" y="1402915"/>
                </a:cubicBezTo>
                <a:cubicBezTo>
                  <a:pt x="7362" y="1332157"/>
                  <a:pt x="15902" y="1369692"/>
                  <a:pt x="0" y="1290181"/>
                </a:cubicBezTo>
                <a:cubicBezTo>
                  <a:pt x="4175" y="1085589"/>
                  <a:pt x="4661" y="880888"/>
                  <a:pt x="12526" y="676405"/>
                </a:cubicBezTo>
                <a:cubicBezTo>
                  <a:pt x="13706" y="645717"/>
                  <a:pt x="32430" y="622011"/>
                  <a:pt x="62630" y="613775"/>
                </a:cubicBezTo>
                <a:cubicBezTo>
                  <a:pt x="95107" y="604918"/>
                  <a:pt x="129436" y="605424"/>
                  <a:pt x="162839" y="601249"/>
                </a:cubicBezTo>
                <a:cubicBezTo>
                  <a:pt x="179326" y="551788"/>
                  <a:pt x="162161" y="563671"/>
                  <a:pt x="212943" y="563671"/>
                </a:cubicBezTo>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Oval 1"/>
          <p:cNvSpPr/>
          <p:nvPr/>
        </p:nvSpPr>
        <p:spPr>
          <a:xfrm rot="955339">
            <a:off x="750150" y="2435635"/>
            <a:ext cx="864096" cy="1656184"/>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Freeform 7"/>
          <p:cNvSpPr/>
          <p:nvPr/>
        </p:nvSpPr>
        <p:spPr>
          <a:xfrm>
            <a:off x="789140" y="2893512"/>
            <a:ext cx="7753611" cy="1518420"/>
          </a:xfrm>
          <a:custGeom>
            <a:avLst/>
            <a:gdLst>
              <a:gd name="connsiteX0" fmla="*/ 0 w 7753611"/>
              <a:gd name="connsiteY0" fmla="*/ 1014609 h 1518420"/>
              <a:gd name="connsiteX1" fmla="*/ 25052 w 7753611"/>
              <a:gd name="connsiteY1" fmla="*/ 951978 h 1518420"/>
              <a:gd name="connsiteX2" fmla="*/ 62630 w 7753611"/>
              <a:gd name="connsiteY2" fmla="*/ 914400 h 1518420"/>
              <a:gd name="connsiteX3" fmla="*/ 87682 w 7753611"/>
              <a:gd name="connsiteY3" fmla="*/ 876822 h 1518420"/>
              <a:gd name="connsiteX4" fmla="*/ 125260 w 7753611"/>
              <a:gd name="connsiteY4" fmla="*/ 839244 h 1518420"/>
              <a:gd name="connsiteX5" fmla="*/ 150312 w 7753611"/>
              <a:gd name="connsiteY5" fmla="*/ 801666 h 1518420"/>
              <a:gd name="connsiteX6" fmla="*/ 187890 w 7753611"/>
              <a:gd name="connsiteY6" fmla="*/ 764088 h 1518420"/>
              <a:gd name="connsiteX7" fmla="*/ 212942 w 7753611"/>
              <a:gd name="connsiteY7" fmla="*/ 726510 h 1518420"/>
              <a:gd name="connsiteX8" fmla="*/ 288098 w 7753611"/>
              <a:gd name="connsiteY8" fmla="*/ 688932 h 1518420"/>
              <a:gd name="connsiteX9" fmla="*/ 325676 w 7753611"/>
              <a:gd name="connsiteY9" fmla="*/ 651354 h 1518420"/>
              <a:gd name="connsiteX10" fmla="*/ 400833 w 7753611"/>
              <a:gd name="connsiteY10" fmla="*/ 601250 h 1518420"/>
              <a:gd name="connsiteX11" fmla="*/ 438411 w 7753611"/>
              <a:gd name="connsiteY11" fmla="*/ 576198 h 1518420"/>
              <a:gd name="connsiteX12" fmla="*/ 475989 w 7753611"/>
              <a:gd name="connsiteY12" fmla="*/ 551146 h 1518420"/>
              <a:gd name="connsiteX13" fmla="*/ 501041 w 7753611"/>
              <a:gd name="connsiteY13" fmla="*/ 526093 h 1518420"/>
              <a:gd name="connsiteX14" fmla="*/ 538619 w 7753611"/>
              <a:gd name="connsiteY14" fmla="*/ 513567 h 1518420"/>
              <a:gd name="connsiteX15" fmla="*/ 613775 w 7753611"/>
              <a:gd name="connsiteY15" fmla="*/ 463463 h 1518420"/>
              <a:gd name="connsiteX16" fmla="*/ 876822 w 7753611"/>
              <a:gd name="connsiteY16" fmla="*/ 375781 h 1518420"/>
              <a:gd name="connsiteX17" fmla="*/ 951978 w 7753611"/>
              <a:gd name="connsiteY17" fmla="*/ 350729 h 1518420"/>
              <a:gd name="connsiteX18" fmla="*/ 989556 w 7753611"/>
              <a:gd name="connsiteY18" fmla="*/ 338203 h 1518420"/>
              <a:gd name="connsiteX19" fmla="*/ 1039660 w 7753611"/>
              <a:gd name="connsiteY19" fmla="*/ 325677 h 1518420"/>
              <a:gd name="connsiteX20" fmla="*/ 1114816 w 7753611"/>
              <a:gd name="connsiteY20" fmla="*/ 313151 h 1518420"/>
              <a:gd name="connsiteX21" fmla="*/ 1152394 w 7753611"/>
              <a:gd name="connsiteY21" fmla="*/ 300625 h 1518420"/>
              <a:gd name="connsiteX22" fmla="*/ 1277655 w 7753611"/>
              <a:gd name="connsiteY22" fmla="*/ 275573 h 1518420"/>
              <a:gd name="connsiteX23" fmla="*/ 1365337 w 7753611"/>
              <a:gd name="connsiteY23" fmla="*/ 250521 h 1518420"/>
              <a:gd name="connsiteX24" fmla="*/ 1465545 w 7753611"/>
              <a:gd name="connsiteY24" fmla="*/ 237995 h 1518420"/>
              <a:gd name="connsiteX25" fmla="*/ 1540701 w 7753611"/>
              <a:gd name="connsiteY25" fmla="*/ 225469 h 1518420"/>
              <a:gd name="connsiteX26" fmla="*/ 1578279 w 7753611"/>
              <a:gd name="connsiteY26" fmla="*/ 212943 h 1518420"/>
              <a:gd name="connsiteX27" fmla="*/ 1716065 w 7753611"/>
              <a:gd name="connsiteY27" fmla="*/ 200417 h 1518420"/>
              <a:gd name="connsiteX28" fmla="*/ 1816274 w 7753611"/>
              <a:gd name="connsiteY28" fmla="*/ 175365 h 1518420"/>
              <a:gd name="connsiteX29" fmla="*/ 1853852 w 7753611"/>
              <a:gd name="connsiteY29" fmla="*/ 162839 h 1518420"/>
              <a:gd name="connsiteX30" fmla="*/ 1891430 w 7753611"/>
              <a:gd name="connsiteY30" fmla="*/ 137787 h 1518420"/>
              <a:gd name="connsiteX31" fmla="*/ 1966586 w 7753611"/>
              <a:gd name="connsiteY31" fmla="*/ 112735 h 1518420"/>
              <a:gd name="connsiteX32" fmla="*/ 2054268 w 7753611"/>
              <a:gd name="connsiteY32" fmla="*/ 87683 h 1518420"/>
              <a:gd name="connsiteX33" fmla="*/ 2642992 w 7753611"/>
              <a:gd name="connsiteY33" fmla="*/ 75156 h 1518420"/>
              <a:gd name="connsiteX34" fmla="*/ 2855934 w 7753611"/>
              <a:gd name="connsiteY34" fmla="*/ 62630 h 1518420"/>
              <a:gd name="connsiteX35" fmla="*/ 2893512 w 7753611"/>
              <a:gd name="connsiteY35" fmla="*/ 50104 h 1518420"/>
              <a:gd name="connsiteX36" fmla="*/ 3031298 w 7753611"/>
              <a:gd name="connsiteY36" fmla="*/ 37578 h 1518420"/>
              <a:gd name="connsiteX37" fmla="*/ 3281819 w 7753611"/>
              <a:gd name="connsiteY37" fmla="*/ 25052 h 1518420"/>
              <a:gd name="connsiteX38" fmla="*/ 3519813 w 7753611"/>
              <a:gd name="connsiteY38" fmla="*/ 0 h 1518420"/>
              <a:gd name="connsiteX39" fmla="*/ 4997885 w 7753611"/>
              <a:gd name="connsiteY39" fmla="*/ 12526 h 1518420"/>
              <a:gd name="connsiteX40" fmla="*/ 5661764 w 7753611"/>
              <a:gd name="connsiteY40" fmla="*/ 37578 h 1518420"/>
              <a:gd name="connsiteX41" fmla="*/ 6313118 w 7753611"/>
              <a:gd name="connsiteY41" fmla="*/ 62630 h 1518420"/>
              <a:gd name="connsiteX42" fmla="*/ 6538586 w 7753611"/>
              <a:gd name="connsiteY42" fmla="*/ 75156 h 1518420"/>
              <a:gd name="connsiteX43" fmla="*/ 6626268 w 7753611"/>
              <a:gd name="connsiteY43" fmla="*/ 112735 h 1518420"/>
              <a:gd name="connsiteX44" fmla="*/ 6663846 w 7753611"/>
              <a:gd name="connsiteY44" fmla="*/ 125261 h 1518420"/>
              <a:gd name="connsiteX45" fmla="*/ 6713950 w 7753611"/>
              <a:gd name="connsiteY45" fmla="*/ 150313 h 1518420"/>
              <a:gd name="connsiteX46" fmla="*/ 6789107 w 7753611"/>
              <a:gd name="connsiteY46" fmla="*/ 187891 h 1518420"/>
              <a:gd name="connsiteX47" fmla="*/ 6876789 w 7753611"/>
              <a:gd name="connsiteY47" fmla="*/ 237995 h 1518420"/>
              <a:gd name="connsiteX48" fmla="*/ 6951945 w 7753611"/>
              <a:gd name="connsiteY48" fmla="*/ 275573 h 1518420"/>
              <a:gd name="connsiteX49" fmla="*/ 6989523 w 7753611"/>
              <a:gd name="connsiteY49" fmla="*/ 313151 h 1518420"/>
              <a:gd name="connsiteX50" fmla="*/ 7027101 w 7753611"/>
              <a:gd name="connsiteY50" fmla="*/ 338203 h 1518420"/>
              <a:gd name="connsiteX51" fmla="*/ 7064679 w 7753611"/>
              <a:gd name="connsiteY51" fmla="*/ 375781 h 1518420"/>
              <a:gd name="connsiteX52" fmla="*/ 7139835 w 7753611"/>
              <a:gd name="connsiteY52" fmla="*/ 425885 h 1518420"/>
              <a:gd name="connsiteX53" fmla="*/ 7214992 w 7753611"/>
              <a:gd name="connsiteY53" fmla="*/ 475989 h 1518420"/>
              <a:gd name="connsiteX54" fmla="*/ 7252570 w 7753611"/>
              <a:gd name="connsiteY54" fmla="*/ 501041 h 1518420"/>
              <a:gd name="connsiteX55" fmla="*/ 7290148 w 7753611"/>
              <a:gd name="connsiteY55" fmla="*/ 538620 h 1518420"/>
              <a:gd name="connsiteX56" fmla="*/ 7327726 w 7753611"/>
              <a:gd name="connsiteY56" fmla="*/ 551146 h 1518420"/>
              <a:gd name="connsiteX57" fmla="*/ 7402882 w 7753611"/>
              <a:gd name="connsiteY57" fmla="*/ 613776 h 1518420"/>
              <a:gd name="connsiteX58" fmla="*/ 7478038 w 7753611"/>
              <a:gd name="connsiteY58" fmla="*/ 638828 h 1518420"/>
              <a:gd name="connsiteX59" fmla="*/ 7540668 w 7753611"/>
              <a:gd name="connsiteY59" fmla="*/ 726510 h 1518420"/>
              <a:gd name="connsiteX60" fmla="*/ 7578246 w 7753611"/>
              <a:gd name="connsiteY60" fmla="*/ 764088 h 1518420"/>
              <a:gd name="connsiteX61" fmla="*/ 7615824 w 7753611"/>
              <a:gd name="connsiteY61" fmla="*/ 851770 h 1518420"/>
              <a:gd name="connsiteX62" fmla="*/ 7665928 w 7753611"/>
              <a:gd name="connsiteY62" fmla="*/ 926926 h 1518420"/>
              <a:gd name="connsiteX63" fmla="*/ 7690981 w 7753611"/>
              <a:gd name="connsiteY63" fmla="*/ 1064713 h 1518420"/>
              <a:gd name="connsiteX64" fmla="*/ 7703507 w 7753611"/>
              <a:gd name="connsiteY64" fmla="*/ 1240077 h 1518420"/>
              <a:gd name="connsiteX65" fmla="*/ 7728559 w 7753611"/>
              <a:gd name="connsiteY65" fmla="*/ 1315233 h 1518420"/>
              <a:gd name="connsiteX66" fmla="*/ 7753611 w 7753611"/>
              <a:gd name="connsiteY66" fmla="*/ 1415441 h 1518420"/>
              <a:gd name="connsiteX67" fmla="*/ 7741085 w 7753611"/>
              <a:gd name="connsiteY67" fmla="*/ 1515650 h 1518420"/>
              <a:gd name="connsiteX68" fmla="*/ 7716033 w 7753611"/>
              <a:gd name="connsiteY68" fmla="*/ 1478072 h 1518420"/>
              <a:gd name="connsiteX69" fmla="*/ 7703507 w 7753611"/>
              <a:gd name="connsiteY69" fmla="*/ 1227551 h 1518420"/>
              <a:gd name="connsiteX70" fmla="*/ 7678455 w 7753611"/>
              <a:gd name="connsiteY70" fmla="*/ 1152395 h 1518420"/>
              <a:gd name="connsiteX71" fmla="*/ 7653402 w 7753611"/>
              <a:gd name="connsiteY71" fmla="*/ 1127343 h 1518420"/>
              <a:gd name="connsiteX72" fmla="*/ 7628350 w 7753611"/>
              <a:gd name="connsiteY72" fmla="*/ 1052187 h 1518420"/>
              <a:gd name="connsiteX73" fmla="*/ 7565720 w 7753611"/>
              <a:gd name="connsiteY73" fmla="*/ 989556 h 1518420"/>
              <a:gd name="connsiteX74" fmla="*/ 7515616 w 7753611"/>
              <a:gd name="connsiteY74" fmla="*/ 939452 h 1518420"/>
              <a:gd name="connsiteX75" fmla="*/ 7478038 w 7753611"/>
              <a:gd name="connsiteY75" fmla="*/ 901874 h 1518420"/>
              <a:gd name="connsiteX76" fmla="*/ 7440460 w 7753611"/>
              <a:gd name="connsiteY76" fmla="*/ 889348 h 1518420"/>
              <a:gd name="connsiteX77" fmla="*/ 7365304 w 7753611"/>
              <a:gd name="connsiteY77" fmla="*/ 839244 h 1518420"/>
              <a:gd name="connsiteX78" fmla="*/ 7327726 w 7753611"/>
              <a:gd name="connsiteY78" fmla="*/ 814192 h 1518420"/>
              <a:gd name="connsiteX79" fmla="*/ 7290148 w 7753611"/>
              <a:gd name="connsiteY79" fmla="*/ 789140 h 1518420"/>
              <a:gd name="connsiteX80" fmla="*/ 7240044 w 7753611"/>
              <a:gd name="connsiteY80" fmla="*/ 776614 h 1518420"/>
              <a:gd name="connsiteX81" fmla="*/ 7164887 w 7753611"/>
              <a:gd name="connsiteY81" fmla="*/ 751562 h 1518420"/>
              <a:gd name="connsiteX82" fmla="*/ 6563638 w 7753611"/>
              <a:gd name="connsiteY82" fmla="*/ 764088 h 1518420"/>
              <a:gd name="connsiteX83" fmla="*/ 6526060 w 7753611"/>
              <a:gd name="connsiteY83" fmla="*/ 776614 h 1518420"/>
              <a:gd name="connsiteX84" fmla="*/ 6475956 w 7753611"/>
              <a:gd name="connsiteY84" fmla="*/ 789140 h 1518420"/>
              <a:gd name="connsiteX85" fmla="*/ 6363222 w 7753611"/>
              <a:gd name="connsiteY85" fmla="*/ 826718 h 1518420"/>
              <a:gd name="connsiteX86" fmla="*/ 6325644 w 7753611"/>
              <a:gd name="connsiteY86" fmla="*/ 839244 h 1518420"/>
              <a:gd name="connsiteX87" fmla="*/ 6288065 w 7753611"/>
              <a:gd name="connsiteY87" fmla="*/ 851770 h 1518420"/>
              <a:gd name="connsiteX88" fmla="*/ 6250487 w 7753611"/>
              <a:gd name="connsiteY88" fmla="*/ 876822 h 1518420"/>
              <a:gd name="connsiteX89" fmla="*/ 6125227 w 7753611"/>
              <a:gd name="connsiteY89" fmla="*/ 914400 h 1518420"/>
              <a:gd name="connsiteX90" fmla="*/ 6050071 w 7753611"/>
              <a:gd name="connsiteY90" fmla="*/ 926926 h 1518420"/>
              <a:gd name="connsiteX91" fmla="*/ 6012493 w 7753611"/>
              <a:gd name="connsiteY91" fmla="*/ 939452 h 1518420"/>
              <a:gd name="connsiteX92" fmla="*/ 4947781 w 7753611"/>
              <a:gd name="connsiteY92" fmla="*/ 951978 h 1518420"/>
              <a:gd name="connsiteX93" fmla="*/ 4772416 w 7753611"/>
              <a:gd name="connsiteY93" fmla="*/ 964504 h 1518420"/>
              <a:gd name="connsiteX94" fmla="*/ 4546948 w 7753611"/>
              <a:gd name="connsiteY94" fmla="*/ 989556 h 1518420"/>
              <a:gd name="connsiteX95" fmla="*/ 4359057 w 7753611"/>
              <a:gd name="connsiteY95" fmla="*/ 1002083 h 1518420"/>
              <a:gd name="connsiteX96" fmla="*/ 4083485 w 7753611"/>
              <a:gd name="connsiteY96" fmla="*/ 1027135 h 1518420"/>
              <a:gd name="connsiteX97" fmla="*/ 3845490 w 7753611"/>
              <a:gd name="connsiteY97" fmla="*/ 1039661 h 1518420"/>
              <a:gd name="connsiteX98" fmla="*/ 3457183 w 7753611"/>
              <a:gd name="connsiteY98" fmla="*/ 1064713 h 1518420"/>
              <a:gd name="connsiteX99" fmla="*/ 2229633 w 7753611"/>
              <a:gd name="connsiteY99" fmla="*/ 1052187 h 1518420"/>
              <a:gd name="connsiteX100" fmla="*/ 2167002 w 7753611"/>
              <a:gd name="connsiteY100" fmla="*/ 1039661 h 1518420"/>
              <a:gd name="connsiteX101" fmla="*/ 2054268 w 7753611"/>
              <a:gd name="connsiteY101" fmla="*/ 1014609 h 1518420"/>
              <a:gd name="connsiteX102" fmla="*/ 1991638 w 7753611"/>
              <a:gd name="connsiteY102" fmla="*/ 1002083 h 1518420"/>
              <a:gd name="connsiteX103" fmla="*/ 1916482 w 7753611"/>
              <a:gd name="connsiteY103" fmla="*/ 977030 h 1518420"/>
              <a:gd name="connsiteX104" fmla="*/ 1878904 w 7753611"/>
              <a:gd name="connsiteY104" fmla="*/ 964504 h 1518420"/>
              <a:gd name="connsiteX105" fmla="*/ 1841326 w 7753611"/>
              <a:gd name="connsiteY105" fmla="*/ 951978 h 1518420"/>
              <a:gd name="connsiteX106" fmla="*/ 1803748 w 7753611"/>
              <a:gd name="connsiteY106" fmla="*/ 939452 h 1518420"/>
              <a:gd name="connsiteX107" fmla="*/ 1753644 w 7753611"/>
              <a:gd name="connsiteY107" fmla="*/ 914400 h 1518420"/>
              <a:gd name="connsiteX108" fmla="*/ 1716065 w 7753611"/>
              <a:gd name="connsiteY108" fmla="*/ 876822 h 1518420"/>
              <a:gd name="connsiteX109" fmla="*/ 1640909 w 7753611"/>
              <a:gd name="connsiteY109" fmla="*/ 851770 h 1518420"/>
              <a:gd name="connsiteX110" fmla="*/ 1565753 w 7753611"/>
              <a:gd name="connsiteY110" fmla="*/ 814192 h 1518420"/>
              <a:gd name="connsiteX111" fmla="*/ 1528175 w 7753611"/>
              <a:gd name="connsiteY111" fmla="*/ 789140 h 1518420"/>
              <a:gd name="connsiteX112" fmla="*/ 1453019 w 7753611"/>
              <a:gd name="connsiteY112" fmla="*/ 764088 h 1518420"/>
              <a:gd name="connsiteX113" fmla="*/ 1415441 w 7753611"/>
              <a:gd name="connsiteY113" fmla="*/ 751562 h 1518420"/>
              <a:gd name="connsiteX114" fmla="*/ 1377863 w 7753611"/>
              <a:gd name="connsiteY114" fmla="*/ 739036 h 1518420"/>
              <a:gd name="connsiteX115" fmla="*/ 1265128 w 7753611"/>
              <a:gd name="connsiteY115" fmla="*/ 713984 h 1518420"/>
              <a:gd name="connsiteX116" fmla="*/ 1152394 w 7753611"/>
              <a:gd name="connsiteY116" fmla="*/ 676406 h 1518420"/>
              <a:gd name="connsiteX117" fmla="*/ 1114816 w 7753611"/>
              <a:gd name="connsiteY117" fmla="*/ 663880 h 1518420"/>
              <a:gd name="connsiteX118" fmla="*/ 1064712 w 7753611"/>
              <a:gd name="connsiteY118" fmla="*/ 651354 h 1518420"/>
              <a:gd name="connsiteX119" fmla="*/ 1027134 w 7753611"/>
              <a:gd name="connsiteY119" fmla="*/ 638828 h 1518420"/>
              <a:gd name="connsiteX120" fmla="*/ 964504 w 7753611"/>
              <a:gd name="connsiteY120" fmla="*/ 626302 h 1518420"/>
              <a:gd name="connsiteX121" fmla="*/ 450937 w 7753611"/>
              <a:gd name="connsiteY121" fmla="*/ 638828 h 1518420"/>
              <a:gd name="connsiteX122" fmla="*/ 375781 w 7753611"/>
              <a:gd name="connsiteY122" fmla="*/ 663880 h 1518420"/>
              <a:gd name="connsiteX123" fmla="*/ 350728 w 7753611"/>
              <a:gd name="connsiteY123" fmla="*/ 688932 h 1518420"/>
              <a:gd name="connsiteX124" fmla="*/ 275572 w 7753611"/>
              <a:gd name="connsiteY124" fmla="*/ 739036 h 1518420"/>
              <a:gd name="connsiteX125" fmla="*/ 263046 w 7753611"/>
              <a:gd name="connsiteY125" fmla="*/ 776614 h 1518420"/>
              <a:gd name="connsiteX126" fmla="*/ 225468 w 7753611"/>
              <a:gd name="connsiteY126" fmla="*/ 801666 h 1518420"/>
              <a:gd name="connsiteX127" fmla="*/ 187890 w 7753611"/>
              <a:gd name="connsiteY127" fmla="*/ 839244 h 1518420"/>
              <a:gd name="connsiteX128" fmla="*/ 137786 w 7753611"/>
              <a:gd name="connsiteY128" fmla="*/ 901874 h 1518420"/>
              <a:gd name="connsiteX129" fmla="*/ 87682 w 7753611"/>
              <a:gd name="connsiteY129" fmla="*/ 964504 h 1518420"/>
              <a:gd name="connsiteX130" fmla="*/ 0 w 7753611"/>
              <a:gd name="connsiteY130" fmla="*/ 1027135 h 1518420"/>
              <a:gd name="connsiteX131" fmla="*/ 0 w 7753611"/>
              <a:gd name="connsiteY131" fmla="*/ 1014609 h 151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7753611" h="1518420">
                <a:moveTo>
                  <a:pt x="0" y="1014609"/>
                </a:moveTo>
                <a:cubicBezTo>
                  <a:pt x="8351" y="993732"/>
                  <a:pt x="13135" y="971045"/>
                  <a:pt x="25052" y="951978"/>
                </a:cubicBezTo>
                <a:cubicBezTo>
                  <a:pt x="34441" y="936956"/>
                  <a:pt x="51289" y="928009"/>
                  <a:pt x="62630" y="914400"/>
                </a:cubicBezTo>
                <a:cubicBezTo>
                  <a:pt x="72268" y="902835"/>
                  <a:pt x="78044" y="888387"/>
                  <a:pt x="87682" y="876822"/>
                </a:cubicBezTo>
                <a:cubicBezTo>
                  <a:pt x="99023" y="863213"/>
                  <a:pt x="113919" y="852853"/>
                  <a:pt x="125260" y="839244"/>
                </a:cubicBezTo>
                <a:cubicBezTo>
                  <a:pt x="134898" y="827679"/>
                  <a:pt x="140674" y="813231"/>
                  <a:pt x="150312" y="801666"/>
                </a:cubicBezTo>
                <a:cubicBezTo>
                  <a:pt x="161653" y="788057"/>
                  <a:pt x="176549" y="777697"/>
                  <a:pt x="187890" y="764088"/>
                </a:cubicBezTo>
                <a:cubicBezTo>
                  <a:pt x="197528" y="752523"/>
                  <a:pt x="202297" y="737155"/>
                  <a:pt x="212942" y="726510"/>
                </a:cubicBezTo>
                <a:cubicBezTo>
                  <a:pt x="237224" y="702228"/>
                  <a:pt x="257535" y="699120"/>
                  <a:pt x="288098" y="688932"/>
                </a:cubicBezTo>
                <a:cubicBezTo>
                  <a:pt x="300624" y="676406"/>
                  <a:pt x="311693" y="662230"/>
                  <a:pt x="325676" y="651354"/>
                </a:cubicBezTo>
                <a:cubicBezTo>
                  <a:pt x="349443" y="632869"/>
                  <a:pt x="375781" y="617951"/>
                  <a:pt x="400833" y="601250"/>
                </a:cubicBezTo>
                <a:lnTo>
                  <a:pt x="438411" y="576198"/>
                </a:lnTo>
                <a:cubicBezTo>
                  <a:pt x="450937" y="567847"/>
                  <a:pt x="465344" y="561791"/>
                  <a:pt x="475989" y="551146"/>
                </a:cubicBezTo>
                <a:cubicBezTo>
                  <a:pt x="484340" y="542795"/>
                  <a:pt x="490914" y="532169"/>
                  <a:pt x="501041" y="526093"/>
                </a:cubicBezTo>
                <a:cubicBezTo>
                  <a:pt x="512363" y="519300"/>
                  <a:pt x="527077" y="519979"/>
                  <a:pt x="538619" y="513567"/>
                </a:cubicBezTo>
                <a:cubicBezTo>
                  <a:pt x="564939" y="498945"/>
                  <a:pt x="585211" y="472984"/>
                  <a:pt x="613775" y="463463"/>
                </a:cubicBezTo>
                <a:lnTo>
                  <a:pt x="876822" y="375781"/>
                </a:lnTo>
                <a:lnTo>
                  <a:pt x="951978" y="350729"/>
                </a:lnTo>
                <a:cubicBezTo>
                  <a:pt x="964504" y="346554"/>
                  <a:pt x="976747" y="341405"/>
                  <a:pt x="989556" y="338203"/>
                </a:cubicBezTo>
                <a:cubicBezTo>
                  <a:pt x="1006257" y="334028"/>
                  <a:pt x="1022779" y="329053"/>
                  <a:pt x="1039660" y="325677"/>
                </a:cubicBezTo>
                <a:cubicBezTo>
                  <a:pt x="1064564" y="320696"/>
                  <a:pt x="1090023" y="318661"/>
                  <a:pt x="1114816" y="313151"/>
                </a:cubicBezTo>
                <a:cubicBezTo>
                  <a:pt x="1127705" y="310287"/>
                  <a:pt x="1139529" y="303594"/>
                  <a:pt x="1152394" y="300625"/>
                </a:cubicBezTo>
                <a:cubicBezTo>
                  <a:pt x="1193884" y="291050"/>
                  <a:pt x="1237260" y="289038"/>
                  <a:pt x="1277655" y="275573"/>
                </a:cubicBezTo>
                <a:cubicBezTo>
                  <a:pt x="1307439" y="265645"/>
                  <a:pt x="1333880" y="255764"/>
                  <a:pt x="1365337" y="250521"/>
                </a:cubicBezTo>
                <a:cubicBezTo>
                  <a:pt x="1398542" y="244987"/>
                  <a:pt x="1432221" y="242756"/>
                  <a:pt x="1465545" y="237995"/>
                </a:cubicBezTo>
                <a:cubicBezTo>
                  <a:pt x="1490687" y="234403"/>
                  <a:pt x="1515908" y="230979"/>
                  <a:pt x="1540701" y="225469"/>
                </a:cubicBezTo>
                <a:cubicBezTo>
                  <a:pt x="1553590" y="222605"/>
                  <a:pt x="1565208" y="214810"/>
                  <a:pt x="1578279" y="212943"/>
                </a:cubicBezTo>
                <a:cubicBezTo>
                  <a:pt x="1623934" y="206421"/>
                  <a:pt x="1670136" y="204592"/>
                  <a:pt x="1716065" y="200417"/>
                </a:cubicBezTo>
                <a:cubicBezTo>
                  <a:pt x="1749468" y="192066"/>
                  <a:pt x="1783610" y="186253"/>
                  <a:pt x="1816274" y="175365"/>
                </a:cubicBezTo>
                <a:cubicBezTo>
                  <a:pt x="1828800" y="171190"/>
                  <a:pt x="1842042" y="168744"/>
                  <a:pt x="1853852" y="162839"/>
                </a:cubicBezTo>
                <a:cubicBezTo>
                  <a:pt x="1867317" y="156106"/>
                  <a:pt x="1877673" y="143901"/>
                  <a:pt x="1891430" y="137787"/>
                </a:cubicBezTo>
                <a:cubicBezTo>
                  <a:pt x="1915561" y="127062"/>
                  <a:pt x="1941534" y="121086"/>
                  <a:pt x="1966586" y="112735"/>
                </a:cubicBezTo>
                <a:cubicBezTo>
                  <a:pt x="1985915" y="106292"/>
                  <a:pt x="2036442" y="88382"/>
                  <a:pt x="2054268" y="87683"/>
                </a:cubicBezTo>
                <a:cubicBezTo>
                  <a:pt x="2250403" y="79991"/>
                  <a:pt x="2446751" y="79332"/>
                  <a:pt x="2642992" y="75156"/>
                </a:cubicBezTo>
                <a:cubicBezTo>
                  <a:pt x="2713973" y="70981"/>
                  <a:pt x="2785184" y="69705"/>
                  <a:pt x="2855934" y="62630"/>
                </a:cubicBezTo>
                <a:cubicBezTo>
                  <a:pt x="2869072" y="61316"/>
                  <a:pt x="2880441" y="51971"/>
                  <a:pt x="2893512" y="50104"/>
                </a:cubicBezTo>
                <a:cubicBezTo>
                  <a:pt x="2939167" y="43582"/>
                  <a:pt x="2985276" y="40547"/>
                  <a:pt x="3031298" y="37578"/>
                </a:cubicBezTo>
                <a:cubicBezTo>
                  <a:pt x="3114736" y="32195"/>
                  <a:pt x="3198381" y="30435"/>
                  <a:pt x="3281819" y="25052"/>
                </a:cubicBezTo>
                <a:cubicBezTo>
                  <a:pt x="3378375" y="18823"/>
                  <a:pt x="3428408" y="11426"/>
                  <a:pt x="3519813" y="0"/>
                </a:cubicBezTo>
                <a:lnTo>
                  <a:pt x="4997885" y="12526"/>
                </a:lnTo>
                <a:cubicBezTo>
                  <a:pt x="5467590" y="18434"/>
                  <a:pt x="5368439" y="13134"/>
                  <a:pt x="5661764" y="37578"/>
                </a:cubicBezTo>
                <a:cubicBezTo>
                  <a:pt x="5894734" y="115235"/>
                  <a:pt x="5666633" y="43332"/>
                  <a:pt x="6313118" y="62630"/>
                </a:cubicBezTo>
                <a:cubicBezTo>
                  <a:pt x="6388356" y="64876"/>
                  <a:pt x="6463430" y="70981"/>
                  <a:pt x="6538586" y="75156"/>
                </a:cubicBezTo>
                <a:cubicBezTo>
                  <a:pt x="6642866" y="101228"/>
                  <a:pt x="6539762" y="69482"/>
                  <a:pt x="6626268" y="112735"/>
                </a:cubicBezTo>
                <a:cubicBezTo>
                  <a:pt x="6638078" y="118640"/>
                  <a:pt x="6651710" y="120060"/>
                  <a:pt x="6663846" y="125261"/>
                </a:cubicBezTo>
                <a:cubicBezTo>
                  <a:pt x="6681009" y="132617"/>
                  <a:pt x="6697738" y="141049"/>
                  <a:pt x="6713950" y="150313"/>
                </a:cubicBezTo>
                <a:cubicBezTo>
                  <a:pt x="6781939" y="189164"/>
                  <a:pt x="6720209" y="164926"/>
                  <a:pt x="6789107" y="187891"/>
                </a:cubicBezTo>
                <a:cubicBezTo>
                  <a:pt x="6826846" y="213051"/>
                  <a:pt x="6832291" y="218924"/>
                  <a:pt x="6876789" y="237995"/>
                </a:cubicBezTo>
                <a:cubicBezTo>
                  <a:pt x="6923313" y="257934"/>
                  <a:pt x="6909465" y="240173"/>
                  <a:pt x="6951945" y="275573"/>
                </a:cubicBezTo>
                <a:cubicBezTo>
                  <a:pt x="6965554" y="286914"/>
                  <a:pt x="6975914" y="301810"/>
                  <a:pt x="6989523" y="313151"/>
                </a:cubicBezTo>
                <a:cubicBezTo>
                  <a:pt x="7001088" y="322789"/>
                  <a:pt x="7015536" y="328565"/>
                  <a:pt x="7027101" y="338203"/>
                </a:cubicBezTo>
                <a:cubicBezTo>
                  <a:pt x="7040710" y="349544"/>
                  <a:pt x="7050696" y="364905"/>
                  <a:pt x="7064679" y="375781"/>
                </a:cubicBezTo>
                <a:cubicBezTo>
                  <a:pt x="7088445" y="394266"/>
                  <a:pt x="7114783" y="409184"/>
                  <a:pt x="7139835" y="425885"/>
                </a:cubicBezTo>
                <a:lnTo>
                  <a:pt x="7214992" y="475989"/>
                </a:lnTo>
                <a:cubicBezTo>
                  <a:pt x="7227518" y="484340"/>
                  <a:pt x="7241925" y="490396"/>
                  <a:pt x="7252570" y="501041"/>
                </a:cubicBezTo>
                <a:cubicBezTo>
                  <a:pt x="7265096" y="513567"/>
                  <a:pt x="7275409" y="528794"/>
                  <a:pt x="7290148" y="538620"/>
                </a:cubicBezTo>
                <a:cubicBezTo>
                  <a:pt x="7301134" y="545944"/>
                  <a:pt x="7315200" y="546971"/>
                  <a:pt x="7327726" y="551146"/>
                </a:cubicBezTo>
                <a:cubicBezTo>
                  <a:pt x="7358477" y="597272"/>
                  <a:pt x="7345092" y="590660"/>
                  <a:pt x="7402882" y="613776"/>
                </a:cubicBezTo>
                <a:cubicBezTo>
                  <a:pt x="7427400" y="623583"/>
                  <a:pt x="7478038" y="638828"/>
                  <a:pt x="7478038" y="638828"/>
                </a:cubicBezTo>
                <a:cubicBezTo>
                  <a:pt x="7497865" y="668568"/>
                  <a:pt x="7517363" y="699320"/>
                  <a:pt x="7540668" y="726510"/>
                </a:cubicBezTo>
                <a:cubicBezTo>
                  <a:pt x="7552196" y="739960"/>
                  <a:pt x="7565720" y="751562"/>
                  <a:pt x="7578246" y="764088"/>
                </a:cubicBezTo>
                <a:cubicBezTo>
                  <a:pt x="7591204" y="802963"/>
                  <a:pt x="7592606" y="813074"/>
                  <a:pt x="7615824" y="851770"/>
                </a:cubicBezTo>
                <a:cubicBezTo>
                  <a:pt x="7631315" y="877588"/>
                  <a:pt x="7665928" y="926926"/>
                  <a:pt x="7665928" y="926926"/>
                </a:cubicBezTo>
                <a:cubicBezTo>
                  <a:pt x="7680919" y="986887"/>
                  <a:pt x="7684076" y="992206"/>
                  <a:pt x="7690981" y="1064713"/>
                </a:cubicBezTo>
                <a:cubicBezTo>
                  <a:pt x="7696537" y="1123053"/>
                  <a:pt x="7694814" y="1182122"/>
                  <a:pt x="7703507" y="1240077"/>
                </a:cubicBezTo>
                <a:cubicBezTo>
                  <a:pt x="7707424" y="1266192"/>
                  <a:pt x="7720208" y="1290181"/>
                  <a:pt x="7728559" y="1315233"/>
                </a:cubicBezTo>
                <a:cubicBezTo>
                  <a:pt x="7747818" y="1373009"/>
                  <a:pt x="7738496" y="1339864"/>
                  <a:pt x="7753611" y="1415441"/>
                </a:cubicBezTo>
                <a:cubicBezTo>
                  <a:pt x="7749436" y="1448844"/>
                  <a:pt x="7758404" y="1486784"/>
                  <a:pt x="7741085" y="1515650"/>
                </a:cubicBezTo>
                <a:cubicBezTo>
                  <a:pt x="7733340" y="1528559"/>
                  <a:pt x="7717980" y="1493000"/>
                  <a:pt x="7716033" y="1478072"/>
                </a:cubicBezTo>
                <a:cubicBezTo>
                  <a:pt x="7705219" y="1395163"/>
                  <a:pt x="7713091" y="1310611"/>
                  <a:pt x="7703507" y="1227551"/>
                </a:cubicBezTo>
                <a:cubicBezTo>
                  <a:pt x="7700480" y="1201318"/>
                  <a:pt x="7697128" y="1171067"/>
                  <a:pt x="7678455" y="1152395"/>
                </a:cubicBezTo>
                <a:lnTo>
                  <a:pt x="7653402" y="1127343"/>
                </a:lnTo>
                <a:cubicBezTo>
                  <a:pt x="7645051" y="1102291"/>
                  <a:pt x="7647023" y="1070860"/>
                  <a:pt x="7628350" y="1052187"/>
                </a:cubicBezTo>
                <a:lnTo>
                  <a:pt x="7565720" y="989556"/>
                </a:lnTo>
                <a:cubicBezTo>
                  <a:pt x="7541861" y="917979"/>
                  <a:pt x="7572878" y="977626"/>
                  <a:pt x="7515616" y="939452"/>
                </a:cubicBezTo>
                <a:cubicBezTo>
                  <a:pt x="7500877" y="929626"/>
                  <a:pt x="7492777" y="911700"/>
                  <a:pt x="7478038" y="901874"/>
                </a:cubicBezTo>
                <a:cubicBezTo>
                  <a:pt x="7467052" y="894550"/>
                  <a:pt x="7452002" y="895760"/>
                  <a:pt x="7440460" y="889348"/>
                </a:cubicBezTo>
                <a:cubicBezTo>
                  <a:pt x="7414140" y="874726"/>
                  <a:pt x="7390356" y="855945"/>
                  <a:pt x="7365304" y="839244"/>
                </a:cubicBezTo>
                <a:lnTo>
                  <a:pt x="7327726" y="814192"/>
                </a:lnTo>
                <a:cubicBezTo>
                  <a:pt x="7315200" y="805841"/>
                  <a:pt x="7304753" y="792791"/>
                  <a:pt x="7290148" y="789140"/>
                </a:cubicBezTo>
                <a:cubicBezTo>
                  <a:pt x="7273447" y="784965"/>
                  <a:pt x="7256533" y="781561"/>
                  <a:pt x="7240044" y="776614"/>
                </a:cubicBezTo>
                <a:cubicBezTo>
                  <a:pt x="7214750" y="769026"/>
                  <a:pt x="7164887" y="751562"/>
                  <a:pt x="7164887" y="751562"/>
                </a:cubicBezTo>
                <a:lnTo>
                  <a:pt x="6563638" y="764088"/>
                </a:lnTo>
                <a:cubicBezTo>
                  <a:pt x="6550445" y="764605"/>
                  <a:pt x="6538756" y="772987"/>
                  <a:pt x="6526060" y="776614"/>
                </a:cubicBezTo>
                <a:cubicBezTo>
                  <a:pt x="6509507" y="781343"/>
                  <a:pt x="6492445" y="784193"/>
                  <a:pt x="6475956" y="789140"/>
                </a:cubicBezTo>
                <a:lnTo>
                  <a:pt x="6363222" y="826718"/>
                </a:lnTo>
                <a:lnTo>
                  <a:pt x="6325644" y="839244"/>
                </a:lnTo>
                <a:lnTo>
                  <a:pt x="6288065" y="851770"/>
                </a:lnTo>
                <a:cubicBezTo>
                  <a:pt x="6275539" y="860121"/>
                  <a:pt x="6264244" y="870708"/>
                  <a:pt x="6250487" y="876822"/>
                </a:cubicBezTo>
                <a:cubicBezTo>
                  <a:pt x="6224343" y="888441"/>
                  <a:pt x="6158351" y="907775"/>
                  <a:pt x="6125227" y="914400"/>
                </a:cubicBezTo>
                <a:cubicBezTo>
                  <a:pt x="6100323" y="919381"/>
                  <a:pt x="6074864" y="921416"/>
                  <a:pt x="6050071" y="926926"/>
                </a:cubicBezTo>
                <a:cubicBezTo>
                  <a:pt x="6037182" y="929790"/>
                  <a:pt x="6025693" y="939152"/>
                  <a:pt x="6012493" y="939452"/>
                </a:cubicBezTo>
                <a:cubicBezTo>
                  <a:pt x="5657656" y="947516"/>
                  <a:pt x="5302685" y="947803"/>
                  <a:pt x="4947781" y="951978"/>
                </a:cubicBezTo>
                <a:lnTo>
                  <a:pt x="4772416" y="964504"/>
                </a:lnTo>
                <a:cubicBezTo>
                  <a:pt x="4420691" y="996479"/>
                  <a:pt x="4967326" y="955925"/>
                  <a:pt x="4546948" y="989556"/>
                </a:cubicBezTo>
                <a:cubicBezTo>
                  <a:pt x="4484379" y="994562"/>
                  <a:pt x="4421626" y="997077"/>
                  <a:pt x="4359057" y="1002083"/>
                </a:cubicBezTo>
                <a:cubicBezTo>
                  <a:pt x="4152266" y="1018627"/>
                  <a:pt x="4313360" y="1012304"/>
                  <a:pt x="4083485" y="1027135"/>
                </a:cubicBezTo>
                <a:cubicBezTo>
                  <a:pt x="4004208" y="1032250"/>
                  <a:pt x="3924809" y="1035254"/>
                  <a:pt x="3845490" y="1039661"/>
                </a:cubicBezTo>
                <a:lnTo>
                  <a:pt x="3457183" y="1064713"/>
                </a:lnTo>
                <a:lnTo>
                  <a:pt x="2229633" y="1052187"/>
                </a:lnTo>
                <a:cubicBezTo>
                  <a:pt x="2208347" y="1051774"/>
                  <a:pt x="2187949" y="1043470"/>
                  <a:pt x="2167002" y="1039661"/>
                </a:cubicBezTo>
                <a:cubicBezTo>
                  <a:pt x="1914241" y="993705"/>
                  <a:pt x="2201502" y="1051418"/>
                  <a:pt x="2054268" y="1014609"/>
                </a:cubicBezTo>
                <a:cubicBezTo>
                  <a:pt x="2033614" y="1009445"/>
                  <a:pt x="2012178" y="1007685"/>
                  <a:pt x="1991638" y="1002083"/>
                </a:cubicBezTo>
                <a:cubicBezTo>
                  <a:pt x="1966161" y="995135"/>
                  <a:pt x="1941534" y="985381"/>
                  <a:pt x="1916482" y="977030"/>
                </a:cubicBezTo>
                <a:lnTo>
                  <a:pt x="1878904" y="964504"/>
                </a:lnTo>
                <a:lnTo>
                  <a:pt x="1841326" y="951978"/>
                </a:lnTo>
                <a:cubicBezTo>
                  <a:pt x="1828800" y="947803"/>
                  <a:pt x="1815558" y="945357"/>
                  <a:pt x="1803748" y="939452"/>
                </a:cubicBezTo>
                <a:cubicBezTo>
                  <a:pt x="1787047" y="931101"/>
                  <a:pt x="1768839" y="925253"/>
                  <a:pt x="1753644" y="914400"/>
                </a:cubicBezTo>
                <a:cubicBezTo>
                  <a:pt x="1739229" y="904104"/>
                  <a:pt x="1731550" y="885425"/>
                  <a:pt x="1716065" y="876822"/>
                </a:cubicBezTo>
                <a:cubicBezTo>
                  <a:pt x="1692981" y="863998"/>
                  <a:pt x="1662881" y="866418"/>
                  <a:pt x="1640909" y="851770"/>
                </a:cubicBezTo>
                <a:cubicBezTo>
                  <a:pt x="1533216" y="779974"/>
                  <a:pt x="1669473" y="866052"/>
                  <a:pt x="1565753" y="814192"/>
                </a:cubicBezTo>
                <a:cubicBezTo>
                  <a:pt x="1552288" y="807459"/>
                  <a:pt x="1541932" y="795254"/>
                  <a:pt x="1528175" y="789140"/>
                </a:cubicBezTo>
                <a:cubicBezTo>
                  <a:pt x="1504044" y="778415"/>
                  <a:pt x="1478071" y="772439"/>
                  <a:pt x="1453019" y="764088"/>
                </a:cubicBezTo>
                <a:lnTo>
                  <a:pt x="1415441" y="751562"/>
                </a:lnTo>
                <a:cubicBezTo>
                  <a:pt x="1402915" y="747387"/>
                  <a:pt x="1390810" y="741625"/>
                  <a:pt x="1377863" y="739036"/>
                </a:cubicBezTo>
                <a:cubicBezTo>
                  <a:pt x="1342108" y="731885"/>
                  <a:pt x="1300505" y="724597"/>
                  <a:pt x="1265128" y="713984"/>
                </a:cubicBezTo>
                <a:cubicBezTo>
                  <a:pt x="1227188" y="702602"/>
                  <a:pt x="1189972" y="688932"/>
                  <a:pt x="1152394" y="676406"/>
                </a:cubicBezTo>
                <a:cubicBezTo>
                  <a:pt x="1139868" y="672231"/>
                  <a:pt x="1127625" y="667082"/>
                  <a:pt x="1114816" y="663880"/>
                </a:cubicBezTo>
                <a:cubicBezTo>
                  <a:pt x="1098115" y="659705"/>
                  <a:pt x="1081265" y="656083"/>
                  <a:pt x="1064712" y="651354"/>
                </a:cubicBezTo>
                <a:cubicBezTo>
                  <a:pt x="1052016" y="647727"/>
                  <a:pt x="1039943" y="642030"/>
                  <a:pt x="1027134" y="638828"/>
                </a:cubicBezTo>
                <a:cubicBezTo>
                  <a:pt x="1006480" y="633664"/>
                  <a:pt x="985381" y="630477"/>
                  <a:pt x="964504" y="626302"/>
                </a:cubicBezTo>
                <a:cubicBezTo>
                  <a:pt x="793315" y="630477"/>
                  <a:pt x="621829" y="627920"/>
                  <a:pt x="450937" y="638828"/>
                </a:cubicBezTo>
                <a:cubicBezTo>
                  <a:pt x="424584" y="640510"/>
                  <a:pt x="375781" y="663880"/>
                  <a:pt x="375781" y="663880"/>
                </a:cubicBezTo>
                <a:cubicBezTo>
                  <a:pt x="367430" y="672231"/>
                  <a:pt x="360176" y="681846"/>
                  <a:pt x="350728" y="688932"/>
                </a:cubicBezTo>
                <a:cubicBezTo>
                  <a:pt x="326641" y="706997"/>
                  <a:pt x="275572" y="739036"/>
                  <a:pt x="275572" y="739036"/>
                </a:cubicBezTo>
                <a:cubicBezTo>
                  <a:pt x="271397" y="751562"/>
                  <a:pt x="271294" y="766304"/>
                  <a:pt x="263046" y="776614"/>
                </a:cubicBezTo>
                <a:cubicBezTo>
                  <a:pt x="253642" y="788369"/>
                  <a:pt x="237033" y="792028"/>
                  <a:pt x="225468" y="801666"/>
                </a:cubicBezTo>
                <a:cubicBezTo>
                  <a:pt x="211859" y="813007"/>
                  <a:pt x="200416" y="826718"/>
                  <a:pt x="187890" y="839244"/>
                </a:cubicBezTo>
                <a:cubicBezTo>
                  <a:pt x="156406" y="933697"/>
                  <a:pt x="202538" y="820934"/>
                  <a:pt x="137786" y="901874"/>
                </a:cubicBezTo>
                <a:cubicBezTo>
                  <a:pt x="68640" y="988307"/>
                  <a:pt x="195375" y="892708"/>
                  <a:pt x="87682" y="964504"/>
                </a:cubicBezTo>
                <a:cubicBezTo>
                  <a:pt x="70475" y="990315"/>
                  <a:pt x="48504" y="1075639"/>
                  <a:pt x="0" y="1027135"/>
                </a:cubicBezTo>
                <a:lnTo>
                  <a:pt x="0" y="1014609"/>
                </a:lnTo>
                <a:close/>
              </a:path>
            </a:pathLst>
          </a:cu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Oval 41"/>
          <p:cNvSpPr/>
          <p:nvPr/>
        </p:nvSpPr>
        <p:spPr>
          <a:xfrm>
            <a:off x="2699792" y="3573016"/>
            <a:ext cx="100811" cy="1028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Oval 42"/>
          <p:cNvSpPr/>
          <p:nvPr/>
        </p:nvSpPr>
        <p:spPr>
          <a:xfrm>
            <a:off x="4211960" y="3212976"/>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Oval 43"/>
          <p:cNvSpPr/>
          <p:nvPr/>
        </p:nvSpPr>
        <p:spPr>
          <a:xfrm>
            <a:off x="3131840" y="3068960"/>
            <a:ext cx="100811" cy="1028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Oval 44"/>
          <p:cNvSpPr/>
          <p:nvPr/>
        </p:nvSpPr>
        <p:spPr>
          <a:xfrm>
            <a:off x="4499992" y="3140968"/>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Oval 45"/>
          <p:cNvSpPr/>
          <p:nvPr/>
        </p:nvSpPr>
        <p:spPr>
          <a:xfrm>
            <a:off x="3707904" y="3645024"/>
            <a:ext cx="100811" cy="1028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Oval 47"/>
          <p:cNvSpPr/>
          <p:nvPr/>
        </p:nvSpPr>
        <p:spPr>
          <a:xfrm>
            <a:off x="5148064" y="3068960"/>
            <a:ext cx="100811" cy="1028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Oval 48"/>
          <p:cNvSpPr/>
          <p:nvPr/>
        </p:nvSpPr>
        <p:spPr>
          <a:xfrm>
            <a:off x="4860032" y="3573016"/>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Oval 49"/>
          <p:cNvSpPr/>
          <p:nvPr/>
        </p:nvSpPr>
        <p:spPr>
          <a:xfrm>
            <a:off x="3347864" y="3284984"/>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Oval 50"/>
          <p:cNvSpPr/>
          <p:nvPr/>
        </p:nvSpPr>
        <p:spPr>
          <a:xfrm>
            <a:off x="2051720" y="3284984"/>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Oval 51"/>
          <p:cNvSpPr/>
          <p:nvPr/>
        </p:nvSpPr>
        <p:spPr>
          <a:xfrm>
            <a:off x="2339752" y="3501008"/>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Isosceles Triangle 15"/>
          <p:cNvSpPr/>
          <p:nvPr/>
        </p:nvSpPr>
        <p:spPr>
          <a:xfrm>
            <a:off x="2843808" y="285293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4" name="Isosceles Triangle 53"/>
          <p:cNvSpPr/>
          <p:nvPr/>
        </p:nvSpPr>
        <p:spPr>
          <a:xfrm>
            <a:off x="3275856" y="285293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5" name="Isosceles Triangle 54"/>
          <p:cNvSpPr/>
          <p:nvPr/>
        </p:nvSpPr>
        <p:spPr>
          <a:xfrm>
            <a:off x="3779912" y="2780928"/>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6" name="Isosceles Triangle 55"/>
          <p:cNvSpPr/>
          <p:nvPr/>
        </p:nvSpPr>
        <p:spPr>
          <a:xfrm>
            <a:off x="4139952" y="2780928"/>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7" name="Isosceles Triangle 56"/>
          <p:cNvSpPr/>
          <p:nvPr/>
        </p:nvSpPr>
        <p:spPr>
          <a:xfrm flipV="1">
            <a:off x="2987824" y="393305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Isosceles Triangle 57"/>
          <p:cNvSpPr/>
          <p:nvPr/>
        </p:nvSpPr>
        <p:spPr>
          <a:xfrm flipV="1">
            <a:off x="3275856" y="393305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9" name="Isosceles Triangle 58"/>
          <p:cNvSpPr/>
          <p:nvPr/>
        </p:nvSpPr>
        <p:spPr>
          <a:xfrm flipV="1">
            <a:off x="3563888" y="393305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0" name="Isosceles Triangle 59"/>
          <p:cNvSpPr/>
          <p:nvPr/>
        </p:nvSpPr>
        <p:spPr>
          <a:xfrm flipV="1">
            <a:off x="3923928" y="393305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1" name="Isosceles Triangle 60"/>
          <p:cNvSpPr/>
          <p:nvPr/>
        </p:nvSpPr>
        <p:spPr>
          <a:xfrm flipV="1">
            <a:off x="4211960" y="393305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Freeform 52"/>
          <p:cNvSpPr/>
          <p:nvPr/>
        </p:nvSpPr>
        <p:spPr>
          <a:xfrm>
            <a:off x="1562053" y="4334005"/>
            <a:ext cx="169098" cy="115822"/>
          </a:xfrm>
          <a:custGeom>
            <a:avLst/>
            <a:gdLst>
              <a:gd name="connsiteX0" fmla="*/ 3700 w 169098"/>
              <a:gd name="connsiteY0" fmla="*/ 12527 h 115822"/>
              <a:gd name="connsiteX1" fmla="*/ 16226 w 169098"/>
              <a:gd name="connsiteY1" fmla="*/ 87683 h 115822"/>
              <a:gd name="connsiteX2" fmla="*/ 141487 w 169098"/>
              <a:gd name="connsiteY2" fmla="*/ 100209 h 115822"/>
              <a:gd name="connsiteX3" fmla="*/ 154013 w 169098"/>
              <a:gd name="connsiteY3" fmla="*/ 25053 h 115822"/>
              <a:gd name="connsiteX4" fmla="*/ 78857 w 169098"/>
              <a:gd name="connsiteY4" fmla="*/ 0 h 115822"/>
              <a:gd name="connsiteX5" fmla="*/ 3700 w 169098"/>
              <a:gd name="connsiteY5" fmla="*/ 12527 h 1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8" h="115822">
                <a:moveTo>
                  <a:pt x="3700" y="12527"/>
                </a:moveTo>
                <a:cubicBezTo>
                  <a:pt x="-6739" y="27141"/>
                  <a:pt x="7308" y="63903"/>
                  <a:pt x="16226" y="87683"/>
                </a:cubicBezTo>
                <a:cubicBezTo>
                  <a:pt x="35914" y="140184"/>
                  <a:pt x="112701" y="103807"/>
                  <a:pt x="141487" y="100209"/>
                </a:cubicBezTo>
                <a:cubicBezTo>
                  <a:pt x="153518" y="82163"/>
                  <a:pt x="189144" y="50147"/>
                  <a:pt x="154013" y="25053"/>
                </a:cubicBezTo>
                <a:cubicBezTo>
                  <a:pt x="132525" y="9704"/>
                  <a:pt x="78857" y="0"/>
                  <a:pt x="78857" y="0"/>
                </a:cubicBezTo>
                <a:cubicBezTo>
                  <a:pt x="-5509" y="14062"/>
                  <a:pt x="14139" y="-2087"/>
                  <a:pt x="3700" y="12527"/>
                </a:cubicBezTo>
                <a:close/>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2" name="Freeform 61"/>
          <p:cNvSpPr/>
          <p:nvPr/>
        </p:nvSpPr>
        <p:spPr>
          <a:xfrm>
            <a:off x="1603332" y="4416331"/>
            <a:ext cx="100233" cy="164797"/>
          </a:xfrm>
          <a:custGeom>
            <a:avLst/>
            <a:gdLst>
              <a:gd name="connsiteX0" fmla="*/ 0 w 100233"/>
              <a:gd name="connsiteY0" fmla="*/ 26712 h 164797"/>
              <a:gd name="connsiteX1" fmla="*/ 25052 w 100233"/>
              <a:gd name="connsiteY1" fmla="*/ 126920 h 164797"/>
              <a:gd name="connsiteX2" fmla="*/ 50104 w 100233"/>
              <a:gd name="connsiteY2" fmla="*/ 164498 h 164797"/>
              <a:gd name="connsiteX3" fmla="*/ 87682 w 100233"/>
              <a:gd name="connsiteY3" fmla="*/ 139446 h 164797"/>
              <a:gd name="connsiteX4" fmla="*/ 87682 w 100233"/>
              <a:gd name="connsiteY4" fmla="*/ 1660 h 164797"/>
              <a:gd name="connsiteX5" fmla="*/ 75156 w 100233"/>
              <a:gd name="connsiteY5" fmla="*/ 1660 h 16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33" h="164797">
                <a:moveTo>
                  <a:pt x="0" y="26712"/>
                </a:moveTo>
                <a:cubicBezTo>
                  <a:pt x="8351" y="60115"/>
                  <a:pt x="13286" y="94562"/>
                  <a:pt x="25052" y="126920"/>
                </a:cubicBezTo>
                <a:cubicBezTo>
                  <a:pt x="30197" y="141068"/>
                  <a:pt x="35342" y="161546"/>
                  <a:pt x="50104" y="164498"/>
                </a:cubicBezTo>
                <a:cubicBezTo>
                  <a:pt x="64866" y="167450"/>
                  <a:pt x="75156" y="147797"/>
                  <a:pt x="87682" y="139446"/>
                </a:cubicBezTo>
                <a:cubicBezTo>
                  <a:pt x="95140" y="87241"/>
                  <a:pt x="111743" y="49783"/>
                  <a:pt x="87682" y="1660"/>
                </a:cubicBezTo>
                <a:cubicBezTo>
                  <a:pt x="85815" y="-2075"/>
                  <a:pt x="79331" y="1660"/>
                  <a:pt x="75156" y="1660"/>
                </a:cubicBezTo>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7" name="Freeform 66"/>
          <p:cNvSpPr/>
          <p:nvPr/>
        </p:nvSpPr>
        <p:spPr>
          <a:xfrm>
            <a:off x="2051720" y="4509120"/>
            <a:ext cx="169098" cy="115822"/>
          </a:xfrm>
          <a:custGeom>
            <a:avLst/>
            <a:gdLst>
              <a:gd name="connsiteX0" fmla="*/ 3700 w 169098"/>
              <a:gd name="connsiteY0" fmla="*/ 12527 h 115822"/>
              <a:gd name="connsiteX1" fmla="*/ 16226 w 169098"/>
              <a:gd name="connsiteY1" fmla="*/ 87683 h 115822"/>
              <a:gd name="connsiteX2" fmla="*/ 141487 w 169098"/>
              <a:gd name="connsiteY2" fmla="*/ 100209 h 115822"/>
              <a:gd name="connsiteX3" fmla="*/ 154013 w 169098"/>
              <a:gd name="connsiteY3" fmla="*/ 25053 h 115822"/>
              <a:gd name="connsiteX4" fmla="*/ 78857 w 169098"/>
              <a:gd name="connsiteY4" fmla="*/ 0 h 115822"/>
              <a:gd name="connsiteX5" fmla="*/ 3700 w 169098"/>
              <a:gd name="connsiteY5" fmla="*/ 12527 h 1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8" h="115822">
                <a:moveTo>
                  <a:pt x="3700" y="12527"/>
                </a:moveTo>
                <a:cubicBezTo>
                  <a:pt x="-6739" y="27141"/>
                  <a:pt x="7308" y="63903"/>
                  <a:pt x="16226" y="87683"/>
                </a:cubicBezTo>
                <a:cubicBezTo>
                  <a:pt x="35914" y="140184"/>
                  <a:pt x="112701" y="103807"/>
                  <a:pt x="141487" y="100209"/>
                </a:cubicBezTo>
                <a:cubicBezTo>
                  <a:pt x="153518" y="82163"/>
                  <a:pt x="189144" y="50147"/>
                  <a:pt x="154013" y="25053"/>
                </a:cubicBezTo>
                <a:cubicBezTo>
                  <a:pt x="132525" y="9704"/>
                  <a:pt x="78857" y="0"/>
                  <a:pt x="78857" y="0"/>
                </a:cubicBezTo>
                <a:cubicBezTo>
                  <a:pt x="-5509" y="14062"/>
                  <a:pt x="14139" y="-2087"/>
                  <a:pt x="3700" y="12527"/>
                </a:cubicBezTo>
                <a:close/>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8" name="Freeform 67"/>
          <p:cNvSpPr/>
          <p:nvPr/>
        </p:nvSpPr>
        <p:spPr>
          <a:xfrm>
            <a:off x="2123728" y="4581128"/>
            <a:ext cx="100233" cy="164797"/>
          </a:xfrm>
          <a:custGeom>
            <a:avLst/>
            <a:gdLst>
              <a:gd name="connsiteX0" fmla="*/ 0 w 100233"/>
              <a:gd name="connsiteY0" fmla="*/ 26712 h 164797"/>
              <a:gd name="connsiteX1" fmla="*/ 25052 w 100233"/>
              <a:gd name="connsiteY1" fmla="*/ 126920 h 164797"/>
              <a:gd name="connsiteX2" fmla="*/ 50104 w 100233"/>
              <a:gd name="connsiteY2" fmla="*/ 164498 h 164797"/>
              <a:gd name="connsiteX3" fmla="*/ 87682 w 100233"/>
              <a:gd name="connsiteY3" fmla="*/ 139446 h 164797"/>
              <a:gd name="connsiteX4" fmla="*/ 87682 w 100233"/>
              <a:gd name="connsiteY4" fmla="*/ 1660 h 164797"/>
              <a:gd name="connsiteX5" fmla="*/ 75156 w 100233"/>
              <a:gd name="connsiteY5" fmla="*/ 1660 h 16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33" h="164797">
                <a:moveTo>
                  <a:pt x="0" y="26712"/>
                </a:moveTo>
                <a:cubicBezTo>
                  <a:pt x="8351" y="60115"/>
                  <a:pt x="13286" y="94562"/>
                  <a:pt x="25052" y="126920"/>
                </a:cubicBezTo>
                <a:cubicBezTo>
                  <a:pt x="30197" y="141068"/>
                  <a:pt x="35342" y="161546"/>
                  <a:pt x="50104" y="164498"/>
                </a:cubicBezTo>
                <a:cubicBezTo>
                  <a:pt x="64866" y="167450"/>
                  <a:pt x="75156" y="147797"/>
                  <a:pt x="87682" y="139446"/>
                </a:cubicBezTo>
                <a:cubicBezTo>
                  <a:pt x="95140" y="87241"/>
                  <a:pt x="111743" y="49783"/>
                  <a:pt x="87682" y="1660"/>
                </a:cubicBezTo>
                <a:cubicBezTo>
                  <a:pt x="85815" y="-2075"/>
                  <a:pt x="79331" y="1660"/>
                  <a:pt x="75156" y="1660"/>
                </a:cubicBezTo>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9" name="Freeform 68"/>
          <p:cNvSpPr/>
          <p:nvPr/>
        </p:nvSpPr>
        <p:spPr>
          <a:xfrm>
            <a:off x="2602702" y="4550029"/>
            <a:ext cx="169098" cy="115822"/>
          </a:xfrm>
          <a:custGeom>
            <a:avLst/>
            <a:gdLst>
              <a:gd name="connsiteX0" fmla="*/ 3700 w 169098"/>
              <a:gd name="connsiteY0" fmla="*/ 12527 h 115822"/>
              <a:gd name="connsiteX1" fmla="*/ 16226 w 169098"/>
              <a:gd name="connsiteY1" fmla="*/ 87683 h 115822"/>
              <a:gd name="connsiteX2" fmla="*/ 141487 w 169098"/>
              <a:gd name="connsiteY2" fmla="*/ 100209 h 115822"/>
              <a:gd name="connsiteX3" fmla="*/ 154013 w 169098"/>
              <a:gd name="connsiteY3" fmla="*/ 25053 h 115822"/>
              <a:gd name="connsiteX4" fmla="*/ 78857 w 169098"/>
              <a:gd name="connsiteY4" fmla="*/ 0 h 115822"/>
              <a:gd name="connsiteX5" fmla="*/ 3700 w 169098"/>
              <a:gd name="connsiteY5" fmla="*/ 12527 h 1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8" h="115822">
                <a:moveTo>
                  <a:pt x="3700" y="12527"/>
                </a:moveTo>
                <a:cubicBezTo>
                  <a:pt x="-6739" y="27141"/>
                  <a:pt x="7308" y="63903"/>
                  <a:pt x="16226" y="87683"/>
                </a:cubicBezTo>
                <a:cubicBezTo>
                  <a:pt x="35914" y="140184"/>
                  <a:pt x="112701" y="103807"/>
                  <a:pt x="141487" y="100209"/>
                </a:cubicBezTo>
                <a:cubicBezTo>
                  <a:pt x="153518" y="82163"/>
                  <a:pt x="189144" y="50147"/>
                  <a:pt x="154013" y="25053"/>
                </a:cubicBezTo>
                <a:cubicBezTo>
                  <a:pt x="132525" y="9704"/>
                  <a:pt x="78857" y="0"/>
                  <a:pt x="78857" y="0"/>
                </a:cubicBezTo>
                <a:cubicBezTo>
                  <a:pt x="-5509" y="14062"/>
                  <a:pt x="14139" y="-2087"/>
                  <a:pt x="3700" y="12527"/>
                </a:cubicBezTo>
                <a:close/>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0" name="Freeform 69"/>
          <p:cNvSpPr/>
          <p:nvPr/>
        </p:nvSpPr>
        <p:spPr>
          <a:xfrm>
            <a:off x="2643981" y="4632355"/>
            <a:ext cx="100233" cy="164797"/>
          </a:xfrm>
          <a:custGeom>
            <a:avLst/>
            <a:gdLst>
              <a:gd name="connsiteX0" fmla="*/ 0 w 100233"/>
              <a:gd name="connsiteY0" fmla="*/ 26712 h 164797"/>
              <a:gd name="connsiteX1" fmla="*/ 25052 w 100233"/>
              <a:gd name="connsiteY1" fmla="*/ 126920 h 164797"/>
              <a:gd name="connsiteX2" fmla="*/ 50104 w 100233"/>
              <a:gd name="connsiteY2" fmla="*/ 164498 h 164797"/>
              <a:gd name="connsiteX3" fmla="*/ 87682 w 100233"/>
              <a:gd name="connsiteY3" fmla="*/ 139446 h 164797"/>
              <a:gd name="connsiteX4" fmla="*/ 87682 w 100233"/>
              <a:gd name="connsiteY4" fmla="*/ 1660 h 164797"/>
              <a:gd name="connsiteX5" fmla="*/ 75156 w 100233"/>
              <a:gd name="connsiteY5" fmla="*/ 1660 h 16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33" h="164797">
                <a:moveTo>
                  <a:pt x="0" y="26712"/>
                </a:moveTo>
                <a:cubicBezTo>
                  <a:pt x="8351" y="60115"/>
                  <a:pt x="13286" y="94562"/>
                  <a:pt x="25052" y="126920"/>
                </a:cubicBezTo>
                <a:cubicBezTo>
                  <a:pt x="30197" y="141068"/>
                  <a:pt x="35342" y="161546"/>
                  <a:pt x="50104" y="164498"/>
                </a:cubicBezTo>
                <a:cubicBezTo>
                  <a:pt x="64866" y="167450"/>
                  <a:pt x="75156" y="147797"/>
                  <a:pt x="87682" y="139446"/>
                </a:cubicBezTo>
                <a:cubicBezTo>
                  <a:pt x="95140" y="87241"/>
                  <a:pt x="111743" y="49783"/>
                  <a:pt x="87682" y="1660"/>
                </a:cubicBezTo>
                <a:cubicBezTo>
                  <a:pt x="85815" y="-2075"/>
                  <a:pt x="79331" y="1660"/>
                  <a:pt x="75156" y="1660"/>
                </a:cubicBezTo>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008" name="Oval 43007"/>
          <p:cNvSpPr/>
          <p:nvPr/>
        </p:nvSpPr>
        <p:spPr>
          <a:xfrm>
            <a:off x="827584" y="3356992"/>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5" name="Oval 64"/>
          <p:cNvSpPr/>
          <p:nvPr/>
        </p:nvSpPr>
        <p:spPr>
          <a:xfrm>
            <a:off x="2718994" y="3284984"/>
            <a:ext cx="100811" cy="10286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6" name="Diamond 65"/>
          <p:cNvSpPr/>
          <p:nvPr/>
        </p:nvSpPr>
        <p:spPr>
          <a:xfrm>
            <a:off x="2483768" y="3573016"/>
            <a:ext cx="184821" cy="102869"/>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1" name="Oval 70"/>
          <p:cNvSpPr/>
          <p:nvPr/>
        </p:nvSpPr>
        <p:spPr>
          <a:xfrm>
            <a:off x="3223050" y="3573016"/>
            <a:ext cx="100811" cy="10286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2" name="Diamond 71"/>
          <p:cNvSpPr/>
          <p:nvPr/>
        </p:nvSpPr>
        <p:spPr>
          <a:xfrm>
            <a:off x="2915816" y="3212976"/>
            <a:ext cx="184821" cy="102869"/>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3" name="Oval 72"/>
          <p:cNvSpPr/>
          <p:nvPr/>
        </p:nvSpPr>
        <p:spPr>
          <a:xfrm>
            <a:off x="3871122" y="3356992"/>
            <a:ext cx="100811" cy="10286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4" name="Diamond 73"/>
          <p:cNvSpPr/>
          <p:nvPr/>
        </p:nvSpPr>
        <p:spPr>
          <a:xfrm>
            <a:off x="3491880" y="3068960"/>
            <a:ext cx="184821" cy="102869"/>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5" name="Oval 74"/>
          <p:cNvSpPr/>
          <p:nvPr/>
        </p:nvSpPr>
        <p:spPr>
          <a:xfrm>
            <a:off x="4087146" y="3068960"/>
            <a:ext cx="100811" cy="10286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6" name="Diamond 75"/>
          <p:cNvSpPr/>
          <p:nvPr/>
        </p:nvSpPr>
        <p:spPr>
          <a:xfrm>
            <a:off x="3491880" y="3356992"/>
            <a:ext cx="184821" cy="102869"/>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7" name="Freeform 76"/>
          <p:cNvSpPr/>
          <p:nvPr/>
        </p:nvSpPr>
        <p:spPr>
          <a:xfrm>
            <a:off x="107504" y="3717032"/>
            <a:ext cx="1348871" cy="1295397"/>
          </a:xfrm>
          <a:custGeom>
            <a:avLst/>
            <a:gdLst>
              <a:gd name="connsiteX0" fmla="*/ 1341681 w 1348871"/>
              <a:gd name="connsiteY0" fmla="*/ 751562 h 1295397"/>
              <a:gd name="connsiteX1" fmla="*/ 1316629 w 1348871"/>
              <a:gd name="connsiteY1" fmla="*/ 688932 h 1295397"/>
              <a:gd name="connsiteX2" fmla="*/ 1279051 w 1348871"/>
              <a:gd name="connsiteY2" fmla="*/ 676406 h 1295397"/>
              <a:gd name="connsiteX3" fmla="*/ 1216421 w 1348871"/>
              <a:gd name="connsiteY3" fmla="*/ 626301 h 1295397"/>
              <a:gd name="connsiteX4" fmla="*/ 1141264 w 1348871"/>
              <a:gd name="connsiteY4" fmla="*/ 576197 h 1295397"/>
              <a:gd name="connsiteX5" fmla="*/ 1103686 w 1348871"/>
              <a:gd name="connsiteY5" fmla="*/ 551145 h 1295397"/>
              <a:gd name="connsiteX6" fmla="*/ 1016004 w 1348871"/>
              <a:gd name="connsiteY6" fmla="*/ 463463 h 1295397"/>
              <a:gd name="connsiteX7" fmla="*/ 890744 w 1348871"/>
              <a:gd name="connsiteY7" fmla="*/ 400833 h 1295397"/>
              <a:gd name="connsiteX8" fmla="*/ 790536 w 1348871"/>
              <a:gd name="connsiteY8" fmla="*/ 338203 h 1295397"/>
              <a:gd name="connsiteX9" fmla="*/ 752958 w 1348871"/>
              <a:gd name="connsiteY9" fmla="*/ 300625 h 1295397"/>
              <a:gd name="connsiteX10" fmla="*/ 677801 w 1348871"/>
              <a:gd name="connsiteY10" fmla="*/ 275573 h 1295397"/>
              <a:gd name="connsiteX11" fmla="*/ 652749 w 1348871"/>
              <a:gd name="connsiteY11" fmla="*/ 237995 h 1295397"/>
              <a:gd name="connsiteX12" fmla="*/ 577593 w 1348871"/>
              <a:gd name="connsiteY12" fmla="*/ 212943 h 1295397"/>
              <a:gd name="connsiteX13" fmla="*/ 540015 w 1348871"/>
              <a:gd name="connsiteY13" fmla="*/ 187891 h 1295397"/>
              <a:gd name="connsiteX14" fmla="*/ 477385 w 1348871"/>
              <a:gd name="connsiteY14" fmla="*/ 137786 h 1295397"/>
              <a:gd name="connsiteX15" fmla="*/ 452333 w 1348871"/>
              <a:gd name="connsiteY15" fmla="*/ 100208 h 1295397"/>
              <a:gd name="connsiteX16" fmla="*/ 414755 w 1348871"/>
              <a:gd name="connsiteY16" fmla="*/ 75156 h 1295397"/>
              <a:gd name="connsiteX17" fmla="*/ 276968 w 1348871"/>
              <a:gd name="connsiteY17" fmla="*/ 50104 h 1295397"/>
              <a:gd name="connsiteX18" fmla="*/ 239390 w 1348871"/>
              <a:gd name="connsiteY18" fmla="*/ 37578 h 1295397"/>
              <a:gd name="connsiteX19" fmla="*/ 101604 w 1348871"/>
              <a:gd name="connsiteY19" fmla="*/ 0 h 1295397"/>
              <a:gd name="connsiteX20" fmla="*/ 151708 w 1348871"/>
              <a:gd name="connsiteY20" fmla="*/ 75156 h 1295397"/>
              <a:gd name="connsiteX21" fmla="*/ 176760 w 1348871"/>
              <a:gd name="connsiteY21" fmla="*/ 112734 h 1295397"/>
              <a:gd name="connsiteX22" fmla="*/ 276968 w 1348871"/>
              <a:gd name="connsiteY22" fmla="*/ 200417 h 1295397"/>
              <a:gd name="connsiteX23" fmla="*/ 314547 w 1348871"/>
              <a:gd name="connsiteY23" fmla="*/ 212943 h 1295397"/>
              <a:gd name="connsiteX24" fmla="*/ 389703 w 1348871"/>
              <a:gd name="connsiteY24" fmla="*/ 263047 h 1295397"/>
              <a:gd name="connsiteX25" fmla="*/ 427281 w 1348871"/>
              <a:gd name="connsiteY25" fmla="*/ 275573 h 1295397"/>
              <a:gd name="connsiteX26" fmla="*/ 502437 w 1348871"/>
              <a:gd name="connsiteY26" fmla="*/ 325677 h 1295397"/>
              <a:gd name="connsiteX27" fmla="*/ 540015 w 1348871"/>
              <a:gd name="connsiteY27" fmla="*/ 350729 h 1295397"/>
              <a:gd name="connsiteX28" fmla="*/ 615171 w 1348871"/>
              <a:gd name="connsiteY28" fmla="*/ 388307 h 1295397"/>
              <a:gd name="connsiteX29" fmla="*/ 652749 w 1348871"/>
              <a:gd name="connsiteY29" fmla="*/ 425885 h 1295397"/>
              <a:gd name="connsiteX30" fmla="*/ 690327 w 1348871"/>
              <a:gd name="connsiteY30" fmla="*/ 450937 h 1295397"/>
              <a:gd name="connsiteX31" fmla="*/ 752958 w 1348871"/>
              <a:gd name="connsiteY31" fmla="*/ 513567 h 1295397"/>
              <a:gd name="connsiteX32" fmla="*/ 790536 w 1348871"/>
              <a:gd name="connsiteY32" fmla="*/ 526093 h 1295397"/>
              <a:gd name="connsiteX33" fmla="*/ 865692 w 1348871"/>
              <a:gd name="connsiteY33" fmla="*/ 588723 h 1295397"/>
              <a:gd name="connsiteX34" fmla="*/ 903270 w 1348871"/>
              <a:gd name="connsiteY34" fmla="*/ 613775 h 1295397"/>
              <a:gd name="connsiteX35" fmla="*/ 928322 w 1348871"/>
              <a:gd name="connsiteY35" fmla="*/ 638828 h 1295397"/>
              <a:gd name="connsiteX36" fmla="*/ 965900 w 1348871"/>
              <a:gd name="connsiteY36" fmla="*/ 651354 h 1295397"/>
              <a:gd name="connsiteX37" fmla="*/ 1041056 w 1348871"/>
              <a:gd name="connsiteY37" fmla="*/ 701458 h 1295397"/>
              <a:gd name="connsiteX38" fmla="*/ 1116212 w 1348871"/>
              <a:gd name="connsiteY38" fmla="*/ 764088 h 1295397"/>
              <a:gd name="connsiteX39" fmla="*/ 1228947 w 1348871"/>
              <a:gd name="connsiteY39" fmla="*/ 826718 h 1295397"/>
              <a:gd name="connsiteX40" fmla="*/ 1203895 w 1348871"/>
              <a:gd name="connsiteY40" fmla="*/ 789140 h 1295397"/>
              <a:gd name="connsiteX41" fmla="*/ 1153790 w 1348871"/>
              <a:gd name="connsiteY41" fmla="*/ 739036 h 1295397"/>
              <a:gd name="connsiteX42" fmla="*/ 1128738 w 1348871"/>
              <a:gd name="connsiteY42" fmla="*/ 701458 h 1295397"/>
              <a:gd name="connsiteX43" fmla="*/ 1116212 w 1348871"/>
              <a:gd name="connsiteY43" fmla="*/ 663880 h 1295397"/>
              <a:gd name="connsiteX44" fmla="*/ 1003478 w 1348871"/>
              <a:gd name="connsiteY44" fmla="*/ 601249 h 1295397"/>
              <a:gd name="connsiteX45" fmla="*/ 965900 w 1348871"/>
              <a:gd name="connsiteY45" fmla="*/ 576197 h 1295397"/>
              <a:gd name="connsiteX46" fmla="*/ 890744 w 1348871"/>
              <a:gd name="connsiteY46" fmla="*/ 563671 h 1295397"/>
              <a:gd name="connsiteX47" fmla="*/ 853166 w 1348871"/>
              <a:gd name="connsiteY47" fmla="*/ 551145 h 1295397"/>
              <a:gd name="connsiteX48" fmla="*/ 790536 w 1348871"/>
              <a:gd name="connsiteY48" fmla="*/ 538619 h 1295397"/>
              <a:gd name="connsiteX49" fmla="*/ 715379 w 1348871"/>
              <a:gd name="connsiteY49" fmla="*/ 513567 h 1295397"/>
              <a:gd name="connsiteX50" fmla="*/ 640223 w 1348871"/>
              <a:gd name="connsiteY50" fmla="*/ 463463 h 1295397"/>
              <a:gd name="connsiteX51" fmla="*/ 602645 w 1348871"/>
              <a:gd name="connsiteY51" fmla="*/ 438411 h 1295397"/>
              <a:gd name="connsiteX52" fmla="*/ 514963 w 1348871"/>
              <a:gd name="connsiteY52" fmla="*/ 413359 h 1295397"/>
              <a:gd name="connsiteX53" fmla="*/ 477385 w 1348871"/>
              <a:gd name="connsiteY53" fmla="*/ 388307 h 1295397"/>
              <a:gd name="connsiteX54" fmla="*/ 352125 w 1348871"/>
              <a:gd name="connsiteY54" fmla="*/ 350729 h 1295397"/>
              <a:gd name="connsiteX55" fmla="*/ 314547 w 1348871"/>
              <a:gd name="connsiteY55" fmla="*/ 338203 h 1295397"/>
              <a:gd name="connsiteX56" fmla="*/ 89078 w 1348871"/>
              <a:gd name="connsiteY56" fmla="*/ 300625 h 1295397"/>
              <a:gd name="connsiteX57" fmla="*/ 26448 w 1348871"/>
              <a:gd name="connsiteY57" fmla="*/ 313151 h 1295397"/>
              <a:gd name="connsiteX58" fmla="*/ 64026 w 1348871"/>
              <a:gd name="connsiteY58" fmla="*/ 325677 h 1295397"/>
              <a:gd name="connsiteX59" fmla="*/ 101604 w 1348871"/>
              <a:gd name="connsiteY59" fmla="*/ 363255 h 1295397"/>
              <a:gd name="connsiteX60" fmla="*/ 151708 w 1348871"/>
              <a:gd name="connsiteY60" fmla="*/ 388307 h 1295397"/>
              <a:gd name="connsiteX61" fmla="*/ 214338 w 1348871"/>
              <a:gd name="connsiteY61" fmla="*/ 425885 h 1295397"/>
              <a:gd name="connsiteX62" fmla="*/ 251916 w 1348871"/>
              <a:gd name="connsiteY62" fmla="*/ 438411 h 1295397"/>
              <a:gd name="connsiteX63" fmla="*/ 289495 w 1348871"/>
              <a:gd name="connsiteY63" fmla="*/ 463463 h 1295397"/>
              <a:gd name="connsiteX64" fmla="*/ 339599 w 1348871"/>
              <a:gd name="connsiteY64" fmla="*/ 488515 h 1295397"/>
              <a:gd name="connsiteX65" fmla="*/ 377177 w 1348871"/>
              <a:gd name="connsiteY65" fmla="*/ 513567 h 1295397"/>
              <a:gd name="connsiteX66" fmla="*/ 452333 w 1348871"/>
              <a:gd name="connsiteY66" fmla="*/ 551145 h 1295397"/>
              <a:gd name="connsiteX67" fmla="*/ 489911 w 1348871"/>
              <a:gd name="connsiteY67" fmla="*/ 588723 h 1295397"/>
              <a:gd name="connsiteX68" fmla="*/ 615171 w 1348871"/>
              <a:gd name="connsiteY68" fmla="*/ 676406 h 1295397"/>
              <a:gd name="connsiteX69" fmla="*/ 640223 w 1348871"/>
              <a:gd name="connsiteY69" fmla="*/ 713984 h 1295397"/>
              <a:gd name="connsiteX70" fmla="*/ 715379 w 1348871"/>
              <a:gd name="connsiteY70" fmla="*/ 764088 h 1295397"/>
              <a:gd name="connsiteX71" fmla="*/ 815588 w 1348871"/>
              <a:gd name="connsiteY71" fmla="*/ 839244 h 1295397"/>
              <a:gd name="connsiteX72" fmla="*/ 890744 w 1348871"/>
              <a:gd name="connsiteY72" fmla="*/ 901874 h 1295397"/>
              <a:gd name="connsiteX73" fmla="*/ 965900 w 1348871"/>
              <a:gd name="connsiteY73" fmla="*/ 951978 h 1295397"/>
              <a:gd name="connsiteX74" fmla="*/ 1003478 w 1348871"/>
              <a:gd name="connsiteY74" fmla="*/ 989556 h 1295397"/>
              <a:gd name="connsiteX75" fmla="*/ 1041056 w 1348871"/>
              <a:gd name="connsiteY75" fmla="*/ 1014608 h 1295397"/>
              <a:gd name="connsiteX76" fmla="*/ 1003478 w 1348871"/>
              <a:gd name="connsiteY76" fmla="*/ 1002082 h 1295397"/>
              <a:gd name="connsiteX77" fmla="*/ 965900 w 1348871"/>
              <a:gd name="connsiteY77" fmla="*/ 964504 h 1295397"/>
              <a:gd name="connsiteX78" fmla="*/ 940848 w 1348871"/>
              <a:gd name="connsiteY78" fmla="*/ 914400 h 1295397"/>
              <a:gd name="connsiteX79" fmla="*/ 840640 w 1348871"/>
              <a:gd name="connsiteY79" fmla="*/ 864296 h 1295397"/>
              <a:gd name="connsiteX80" fmla="*/ 790536 w 1348871"/>
              <a:gd name="connsiteY80" fmla="*/ 826718 h 1295397"/>
              <a:gd name="connsiteX81" fmla="*/ 677801 w 1348871"/>
              <a:gd name="connsiteY81" fmla="*/ 739036 h 1295397"/>
              <a:gd name="connsiteX82" fmla="*/ 640223 w 1348871"/>
              <a:gd name="connsiteY82" fmla="*/ 713984 h 1295397"/>
              <a:gd name="connsiteX83" fmla="*/ 602645 w 1348871"/>
              <a:gd name="connsiteY83" fmla="*/ 701458 h 1295397"/>
              <a:gd name="connsiteX84" fmla="*/ 565067 w 1348871"/>
              <a:gd name="connsiteY84" fmla="*/ 676406 h 1295397"/>
              <a:gd name="connsiteX85" fmla="*/ 427281 w 1348871"/>
              <a:gd name="connsiteY85" fmla="*/ 651354 h 1295397"/>
              <a:gd name="connsiteX86" fmla="*/ 377177 w 1348871"/>
              <a:gd name="connsiteY86" fmla="*/ 638828 h 1295397"/>
              <a:gd name="connsiteX87" fmla="*/ 289495 w 1348871"/>
              <a:gd name="connsiteY87" fmla="*/ 613775 h 1295397"/>
              <a:gd name="connsiteX88" fmla="*/ 101604 w 1348871"/>
              <a:gd name="connsiteY88" fmla="*/ 588723 h 1295397"/>
              <a:gd name="connsiteX89" fmla="*/ 239390 w 1348871"/>
              <a:gd name="connsiteY89" fmla="*/ 663880 h 1295397"/>
              <a:gd name="connsiteX90" fmla="*/ 402229 w 1348871"/>
              <a:gd name="connsiteY90" fmla="*/ 726510 h 1295397"/>
              <a:gd name="connsiteX91" fmla="*/ 477385 w 1348871"/>
              <a:gd name="connsiteY91" fmla="*/ 764088 h 1295397"/>
              <a:gd name="connsiteX92" fmla="*/ 552541 w 1348871"/>
              <a:gd name="connsiteY92" fmla="*/ 814192 h 1295397"/>
              <a:gd name="connsiteX93" fmla="*/ 627697 w 1348871"/>
              <a:gd name="connsiteY93" fmla="*/ 864296 h 1295397"/>
              <a:gd name="connsiteX94" fmla="*/ 677801 w 1348871"/>
              <a:gd name="connsiteY94" fmla="*/ 889348 h 1295397"/>
              <a:gd name="connsiteX95" fmla="*/ 740432 w 1348871"/>
              <a:gd name="connsiteY95" fmla="*/ 939452 h 1295397"/>
              <a:gd name="connsiteX96" fmla="*/ 778010 w 1348871"/>
              <a:gd name="connsiteY96" fmla="*/ 964504 h 1295397"/>
              <a:gd name="connsiteX97" fmla="*/ 803062 w 1348871"/>
              <a:gd name="connsiteY97" fmla="*/ 1002082 h 1295397"/>
              <a:gd name="connsiteX98" fmla="*/ 840640 w 1348871"/>
              <a:gd name="connsiteY98" fmla="*/ 1014608 h 1295397"/>
              <a:gd name="connsiteX99" fmla="*/ 853166 w 1348871"/>
              <a:gd name="connsiteY99" fmla="*/ 1052186 h 1295397"/>
              <a:gd name="connsiteX100" fmla="*/ 903270 w 1348871"/>
              <a:gd name="connsiteY100" fmla="*/ 1077238 h 1295397"/>
              <a:gd name="connsiteX101" fmla="*/ 953374 w 1348871"/>
              <a:gd name="connsiteY101" fmla="*/ 1139869 h 1295397"/>
              <a:gd name="connsiteX102" fmla="*/ 990952 w 1348871"/>
              <a:gd name="connsiteY102" fmla="*/ 1177447 h 1295397"/>
              <a:gd name="connsiteX103" fmla="*/ 1003478 w 1348871"/>
              <a:gd name="connsiteY103" fmla="*/ 1215025 h 1295397"/>
              <a:gd name="connsiteX104" fmla="*/ 1041056 w 1348871"/>
              <a:gd name="connsiteY104" fmla="*/ 1227551 h 1295397"/>
              <a:gd name="connsiteX105" fmla="*/ 1003478 w 1348871"/>
              <a:gd name="connsiteY105" fmla="*/ 1189973 h 1295397"/>
              <a:gd name="connsiteX106" fmla="*/ 928322 w 1348871"/>
              <a:gd name="connsiteY106" fmla="*/ 1139869 h 1295397"/>
              <a:gd name="connsiteX107" fmla="*/ 840640 w 1348871"/>
              <a:gd name="connsiteY107" fmla="*/ 1077238 h 1295397"/>
              <a:gd name="connsiteX108" fmla="*/ 803062 w 1348871"/>
              <a:gd name="connsiteY108" fmla="*/ 1039660 h 1295397"/>
              <a:gd name="connsiteX109" fmla="*/ 765484 w 1348871"/>
              <a:gd name="connsiteY109" fmla="*/ 1014608 h 1295397"/>
              <a:gd name="connsiteX110" fmla="*/ 690327 w 1348871"/>
              <a:gd name="connsiteY110" fmla="*/ 964504 h 1295397"/>
              <a:gd name="connsiteX111" fmla="*/ 652749 w 1348871"/>
              <a:gd name="connsiteY111" fmla="*/ 926926 h 1295397"/>
              <a:gd name="connsiteX112" fmla="*/ 602645 w 1348871"/>
              <a:gd name="connsiteY112" fmla="*/ 914400 h 1295397"/>
              <a:gd name="connsiteX113" fmla="*/ 565067 w 1348871"/>
              <a:gd name="connsiteY113" fmla="*/ 901874 h 1295397"/>
              <a:gd name="connsiteX114" fmla="*/ 477385 w 1348871"/>
              <a:gd name="connsiteY114" fmla="*/ 851770 h 1295397"/>
              <a:gd name="connsiteX115" fmla="*/ 377177 w 1348871"/>
              <a:gd name="connsiteY115" fmla="*/ 839244 h 1295397"/>
              <a:gd name="connsiteX116" fmla="*/ 1396 w 1348871"/>
              <a:gd name="connsiteY116" fmla="*/ 851770 h 1295397"/>
              <a:gd name="connsiteX117" fmla="*/ 101604 w 1348871"/>
              <a:gd name="connsiteY117" fmla="*/ 889348 h 1295397"/>
              <a:gd name="connsiteX118" fmla="*/ 139182 w 1348871"/>
              <a:gd name="connsiteY118" fmla="*/ 914400 h 1295397"/>
              <a:gd name="connsiteX119" fmla="*/ 176760 w 1348871"/>
              <a:gd name="connsiteY119" fmla="*/ 926926 h 1295397"/>
              <a:gd name="connsiteX120" fmla="*/ 214338 w 1348871"/>
              <a:gd name="connsiteY120" fmla="*/ 951978 h 1295397"/>
              <a:gd name="connsiteX121" fmla="*/ 264442 w 1348871"/>
              <a:gd name="connsiteY121" fmla="*/ 964504 h 1295397"/>
              <a:gd name="connsiteX122" fmla="*/ 302021 w 1348871"/>
              <a:gd name="connsiteY122" fmla="*/ 977030 h 1295397"/>
              <a:gd name="connsiteX123" fmla="*/ 339599 w 1348871"/>
              <a:gd name="connsiteY123" fmla="*/ 1002082 h 1295397"/>
              <a:gd name="connsiteX124" fmla="*/ 414755 w 1348871"/>
              <a:gd name="connsiteY124" fmla="*/ 1027134 h 1295397"/>
              <a:gd name="connsiteX125" fmla="*/ 489911 w 1348871"/>
              <a:gd name="connsiteY125" fmla="*/ 1052186 h 1295397"/>
              <a:gd name="connsiteX126" fmla="*/ 527489 w 1348871"/>
              <a:gd name="connsiteY126" fmla="*/ 1064712 h 1295397"/>
              <a:gd name="connsiteX127" fmla="*/ 565067 w 1348871"/>
              <a:gd name="connsiteY127" fmla="*/ 1077238 h 1295397"/>
              <a:gd name="connsiteX128" fmla="*/ 615171 w 1348871"/>
              <a:gd name="connsiteY128" fmla="*/ 1102291 h 1295397"/>
              <a:gd name="connsiteX129" fmla="*/ 652749 w 1348871"/>
              <a:gd name="connsiteY129" fmla="*/ 1127343 h 1295397"/>
              <a:gd name="connsiteX130" fmla="*/ 740432 w 1348871"/>
              <a:gd name="connsiteY130" fmla="*/ 1139869 h 1295397"/>
              <a:gd name="connsiteX131" fmla="*/ 890744 w 1348871"/>
              <a:gd name="connsiteY131" fmla="*/ 1189973 h 1295397"/>
              <a:gd name="connsiteX132" fmla="*/ 928322 w 1348871"/>
              <a:gd name="connsiteY132" fmla="*/ 1202499 h 1295397"/>
              <a:gd name="connsiteX133" fmla="*/ 1003478 w 1348871"/>
              <a:gd name="connsiteY133" fmla="*/ 1252603 h 1295397"/>
              <a:gd name="connsiteX134" fmla="*/ 1053582 w 1348871"/>
              <a:gd name="connsiteY134" fmla="*/ 1277655 h 1295397"/>
              <a:gd name="connsiteX135" fmla="*/ 1103686 w 1348871"/>
              <a:gd name="connsiteY135" fmla="*/ 1202499 h 1295397"/>
              <a:gd name="connsiteX136" fmla="*/ 1128738 w 1348871"/>
              <a:gd name="connsiteY136" fmla="*/ 1164921 h 1295397"/>
              <a:gd name="connsiteX137" fmla="*/ 1166316 w 1348871"/>
              <a:gd name="connsiteY137" fmla="*/ 1077238 h 1295397"/>
              <a:gd name="connsiteX138" fmla="*/ 1203895 w 1348871"/>
              <a:gd name="connsiteY138" fmla="*/ 1052186 h 1295397"/>
              <a:gd name="connsiteX139" fmla="*/ 1253999 w 1348871"/>
              <a:gd name="connsiteY139" fmla="*/ 977030 h 1295397"/>
              <a:gd name="connsiteX140" fmla="*/ 1279051 w 1348871"/>
              <a:gd name="connsiteY140" fmla="*/ 901874 h 1295397"/>
              <a:gd name="connsiteX141" fmla="*/ 1291577 w 1348871"/>
              <a:gd name="connsiteY141" fmla="*/ 864296 h 1295397"/>
              <a:gd name="connsiteX142" fmla="*/ 1341681 w 1348871"/>
              <a:gd name="connsiteY142" fmla="*/ 789140 h 1295397"/>
              <a:gd name="connsiteX143" fmla="*/ 1341681 w 1348871"/>
              <a:gd name="connsiteY143" fmla="*/ 751562 h 129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348871" h="1295397">
                <a:moveTo>
                  <a:pt x="1341681" y="751562"/>
                </a:moveTo>
                <a:cubicBezTo>
                  <a:pt x="1337506" y="734861"/>
                  <a:pt x="1331023" y="706205"/>
                  <a:pt x="1316629" y="688932"/>
                </a:cubicBezTo>
                <a:cubicBezTo>
                  <a:pt x="1308176" y="678789"/>
                  <a:pt x="1290248" y="683404"/>
                  <a:pt x="1279051" y="676406"/>
                </a:cubicBezTo>
                <a:cubicBezTo>
                  <a:pt x="1256380" y="662236"/>
                  <a:pt x="1238043" y="642026"/>
                  <a:pt x="1216421" y="626301"/>
                </a:cubicBezTo>
                <a:cubicBezTo>
                  <a:pt x="1192071" y="608592"/>
                  <a:pt x="1166316" y="592898"/>
                  <a:pt x="1141264" y="576197"/>
                </a:cubicBezTo>
                <a:cubicBezTo>
                  <a:pt x="1128738" y="567846"/>
                  <a:pt x="1114331" y="561790"/>
                  <a:pt x="1103686" y="551145"/>
                </a:cubicBezTo>
                <a:cubicBezTo>
                  <a:pt x="1074459" y="521918"/>
                  <a:pt x="1052974" y="481948"/>
                  <a:pt x="1016004" y="463463"/>
                </a:cubicBezTo>
                <a:cubicBezTo>
                  <a:pt x="974251" y="442586"/>
                  <a:pt x="930773" y="424851"/>
                  <a:pt x="890744" y="400833"/>
                </a:cubicBezTo>
                <a:cubicBezTo>
                  <a:pt x="882014" y="395595"/>
                  <a:pt x="807060" y="351973"/>
                  <a:pt x="790536" y="338203"/>
                </a:cubicBezTo>
                <a:cubicBezTo>
                  <a:pt x="776927" y="326862"/>
                  <a:pt x="768443" y="309228"/>
                  <a:pt x="752958" y="300625"/>
                </a:cubicBezTo>
                <a:cubicBezTo>
                  <a:pt x="729874" y="287800"/>
                  <a:pt x="677801" y="275573"/>
                  <a:pt x="677801" y="275573"/>
                </a:cubicBezTo>
                <a:cubicBezTo>
                  <a:pt x="669450" y="263047"/>
                  <a:pt x="665515" y="245974"/>
                  <a:pt x="652749" y="237995"/>
                </a:cubicBezTo>
                <a:cubicBezTo>
                  <a:pt x="630356" y="223999"/>
                  <a:pt x="599565" y="227591"/>
                  <a:pt x="577593" y="212943"/>
                </a:cubicBezTo>
                <a:lnTo>
                  <a:pt x="540015" y="187891"/>
                </a:lnTo>
                <a:cubicBezTo>
                  <a:pt x="468221" y="80197"/>
                  <a:pt x="563817" y="206931"/>
                  <a:pt x="477385" y="137786"/>
                </a:cubicBezTo>
                <a:cubicBezTo>
                  <a:pt x="465630" y="128382"/>
                  <a:pt x="462978" y="110853"/>
                  <a:pt x="452333" y="100208"/>
                </a:cubicBezTo>
                <a:cubicBezTo>
                  <a:pt x="441688" y="89563"/>
                  <a:pt x="428220" y="81889"/>
                  <a:pt x="414755" y="75156"/>
                </a:cubicBezTo>
                <a:cubicBezTo>
                  <a:pt x="376136" y="55847"/>
                  <a:pt x="311511" y="54422"/>
                  <a:pt x="276968" y="50104"/>
                </a:cubicBezTo>
                <a:cubicBezTo>
                  <a:pt x="264442" y="45929"/>
                  <a:pt x="252128" y="41052"/>
                  <a:pt x="239390" y="37578"/>
                </a:cubicBezTo>
                <a:cubicBezTo>
                  <a:pt x="83991" y="-4804"/>
                  <a:pt x="188098" y="28831"/>
                  <a:pt x="101604" y="0"/>
                </a:cubicBezTo>
                <a:cubicBezTo>
                  <a:pt x="123617" y="66039"/>
                  <a:pt x="99581" y="12604"/>
                  <a:pt x="151708" y="75156"/>
                </a:cubicBezTo>
                <a:cubicBezTo>
                  <a:pt x="161346" y="86721"/>
                  <a:pt x="166847" y="101404"/>
                  <a:pt x="176760" y="112734"/>
                </a:cubicBezTo>
                <a:cubicBezTo>
                  <a:pt x="202155" y="141757"/>
                  <a:pt x="239238" y="181552"/>
                  <a:pt x="276968" y="200417"/>
                </a:cubicBezTo>
                <a:cubicBezTo>
                  <a:pt x="288778" y="206322"/>
                  <a:pt x="302021" y="208768"/>
                  <a:pt x="314547" y="212943"/>
                </a:cubicBezTo>
                <a:cubicBezTo>
                  <a:pt x="339599" y="229644"/>
                  <a:pt x="361139" y="253526"/>
                  <a:pt x="389703" y="263047"/>
                </a:cubicBezTo>
                <a:cubicBezTo>
                  <a:pt x="402229" y="267222"/>
                  <a:pt x="415739" y="269161"/>
                  <a:pt x="427281" y="275573"/>
                </a:cubicBezTo>
                <a:cubicBezTo>
                  <a:pt x="453601" y="290195"/>
                  <a:pt x="477385" y="308976"/>
                  <a:pt x="502437" y="325677"/>
                </a:cubicBezTo>
                <a:cubicBezTo>
                  <a:pt x="514963" y="334028"/>
                  <a:pt x="525733" y="345968"/>
                  <a:pt x="540015" y="350729"/>
                </a:cubicBezTo>
                <a:cubicBezTo>
                  <a:pt x="577677" y="363283"/>
                  <a:pt x="582795" y="361327"/>
                  <a:pt x="615171" y="388307"/>
                </a:cubicBezTo>
                <a:cubicBezTo>
                  <a:pt x="628780" y="399648"/>
                  <a:pt x="639140" y="414544"/>
                  <a:pt x="652749" y="425885"/>
                </a:cubicBezTo>
                <a:cubicBezTo>
                  <a:pt x="664314" y="435523"/>
                  <a:pt x="678997" y="441024"/>
                  <a:pt x="690327" y="450937"/>
                </a:cubicBezTo>
                <a:cubicBezTo>
                  <a:pt x="712546" y="470379"/>
                  <a:pt x="724949" y="504231"/>
                  <a:pt x="752958" y="513567"/>
                </a:cubicBezTo>
                <a:cubicBezTo>
                  <a:pt x="765484" y="517742"/>
                  <a:pt x="778726" y="520188"/>
                  <a:pt x="790536" y="526093"/>
                </a:cubicBezTo>
                <a:cubicBezTo>
                  <a:pt x="837186" y="549418"/>
                  <a:pt x="824138" y="554095"/>
                  <a:pt x="865692" y="588723"/>
                </a:cubicBezTo>
                <a:cubicBezTo>
                  <a:pt x="877257" y="598361"/>
                  <a:pt x="891515" y="604370"/>
                  <a:pt x="903270" y="613775"/>
                </a:cubicBezTo>
                <a:cubicBezTo>
                  <a:pt x="912492" y="621153"/>
                  <a:pt x="918195" y="632752"/>
                  <a:pt x="928322" y="638828"/>
                </a:cubicBezTo>
                <a:cubicBezTo>
                  <a:pt x="939644" y="645621"/>
                  <a:pt x="954358" y="644942"/>
                  <a:pt x="965900" y="651354"/>
                </a:cubicBezTo>
                <a:cubicBezTo>
                  <a:pt x="992220" y="665976"/>
                  <a:pt x="1041056" y="701458"/>
                  <a:pt x="1041056" y="701458"/>
                </a:cubicBezTo>
                <a:cubicBezTo>
                  <a:pt x="1082160" y="763114"/>
                  <a:pt x="1045580" y="721709"/>
                  <a:pt x="1116212" y="764088"/>
                </a:cubicBezTo>
                <a:cubicBezTo>
                  <a:pt x="1223889" y="828694"/>
                  <a:pt x="1153360" y="801523"/>
                  <a:pt x="1228947" y="826718"/>
                </a:cubicBezTo>
                <a:cubicBezTo>
                  <a:pt x="1228947" y="826718"/>
                  <a:pt x="1210628" y="802605"/>
                  <a:pt x="1203895" y="789140"/>
                </a:cubicBezTo>
                <a:cubicBezTo>
                  <a:pt x="1177172" y="735696"/>
                  <a:pt x="1213914" y="759077"/>
                  <a:pt x="1153790" y="739036"/>
                </a:cubicBezTo>
                <a:cubicBezTo>
                  <a:pt x="1145439" y="726510"/>
                  <a:pt x="1135471" y="714923"/>
                  <a:pt x="1128738" y="701458"/>
                </a:cubicBezTo>
                <a:cubicBezTo>
                  <a:pt x="1122833" y="689648"/>
                  <a:pt x="1125548" y="673216"/>
                  <a:pt x="1116212" y="663880"/>
                </a:cubicBezTo>
                <a:cubicBezTo>
                  <a:pt x="1037222" y="584889"/>
                  <a:pt x="1066484" y="632752"/>
                  <a:pt x="1003478" y="601249"/>
                </a:cubicBezTo>
                <a:cubicBezTo>
                  <a:pt x="990013" y="594516"/>
                  <a:pt x="980182" y="580958"/>
                  <a:pt x="965900" y="576197"/>
                </a:cubicBezTo>
                <a:cubicBezTo>
                  <a:pt x="941806" y="568166"/>
                  <a:pt x="915537" y="569181"/>
                  <a:pt x="890744" y="563671"/>
                </a:cubicBezTo>
                <a:cubicBezTo>
                  <a:pt x="877855" y="560807"/>
                  <a:pt x="865975" y="554347"/>
                  <a:pt x="853166" y="551145"/>
                </a:cubicBezTo>
                <a:cubicBezTo>
                  <a:pt x="832512" y="545981"/>
                  <a:pt x="811076" y="544221"/>
                  <a:pt x="790536" y="538619"/>
                </a:cubicBezTo>
                <a:cubicBezTo>
                  <a:pt x="765059" y="531671"/>
                  <a:pt x="715379" y="513567"/>
                  <a:pt x="715379" y="513567"/>
                </a:cubicBezTo>
                <a:cubicBezTo>
                  <a:pt x="644144" y="442332"/>
                  <a:pt x="712734" y="499719"/>
                  <a:pt x="640223" y="463463"/>
                </a:cubicBezTo>
                <a:cubicBezTo>
                  <a:pt x="626758" y="456730"/>
                  <a:pt x="616482" y="444341"/>
                  <a:pt x="602645" y="438411"/>
                </a:cubicBezTo>
                <a:cubicBezTo>
                  <a:pt x="546458" y="414331"/>
                  <a:pt x="563714" y="437734"/>
                  <a:pt x="514963" y="413359"/>
                </a:cubicBezTo>
                <a:cubicBezTo>
                  <a:pt x="501498" y="406626"/>
                  <a:pt x="491142" y="394421"/>
                  <a:pt x="477385" y="388307"/>
                </a:cubicBezTo>
                <a:cubicBezTo>
                  <a:pt x="423804" y="364493"/>
                  <a:pt x="403135" y="365303"/>
                  <a:pt x="352125" y="350729"/>
                </a:cubicBezTo>
                <a:cubicBezTo>
                  <a:pt x="339429" y="347102"/>
                  <a:pt x="327412" y="341172"/>
                  <a:pt x="314547" y="338203"/>
                </a:cubicBezTo>
                <a:cubicBezTo>
                  <a:pt x="202320" y="312305"/>
                  <a:pt x="195138" y="313882"/>
                  <a:pt x="89078" y="300625"/>
                </a:cubicBezTo>
                <a:cubicBezTo>
                  <a:pt x="68201" y="304800"/>
                  <a:pt x="41502" y="298097"/>
                  <a:pt x="26448" y="313151"/>
                </a:cubicBezTo>
                <a:cubicBezTo>
                  <a:pt x="17112" y="322487"/>
                  <a:pt x="53040" y="318353"/>
                  <a:pt x="64026" y="325677"/>
                </a:cubicBezTo>
                <a:cubicBezTo>
                  <a:pt x="78765" y="335503"/>
                  <a:pt x="87189" y="352959"/>
                  <a:pt x="101604" y="363255"/>
                </a:cubicBezTo>
                <a:cubicBezTo>
                  <a:pt x="116799" y="374108"/>
                  <a:pt x="135385" y="379239"/>
                  <a:pt x="151708" y="388307"/>
                </a:cubicBezTo>
                <a:cubicBezTo>
                  <a:pt x="172990" y="400131"/>
                  <a:pt x="192562" y="414997"/>
                  <a:pt x="214338" y="425885"/>
                </a:cubicBezTo>
                <a:cubicBezTo>
                  <a:pt x="226148" y="431790"/>
                  <a:pt x="240106" y="432506"/>
                  <a:pt x="251916" y="438411"/>
                </a:cubicBezTo>
                <a:cubicBezTo>
                  <a:pt x="265381" y="445144"/>
                  <a:pt x="276424" y="455994"/>
                  <a:pt x="289495" y="463463"/>
                </a:cubicBezTo>
                <a:cubicBezTo>
                  <a:pt x="305707" y="472727"/>
                  <a:pt x="323387" y="479251"/>
                  <a:pt x="339599" y="488515"/>
                </a:cubicBezTo>
                <a:cubicBezTo>
                  <a:pt x="352670" y="495984"/>
                  <a:pt x="363712" y="506834"/>
                  <a:pt x="377177" y="513567"/>
                </a:cubicBezTo>
                <a:cubicBezTo>
                  <a:pt x="433670" y="541814"/>
                  <a:pt x="398486" y="506273"/>
                  <a:pt x="452333" y="551145"/>
                </a:cubicBezTo>
                <a:cubicBezTo>
                  <a:pt x="465942" y="562486"/>
                  <a:pt x="475928" y="577847"/>
                  <a:pt x="489911" y="588723"/>
                </a:cubicBezTo>
                <a:cubicBezTo>
                  <a:pt x="508320" y="603041"/>
                  <a:pt x="592371" y="653606"/>
                  <a:pt x="615171" y="676406"/>
                </a:cubicBezTo>
                <a:cubicBezTo>
                  <a:pt x="625816" y="687051"/>
                  <a:pt x="628893" y="704071"/>
                  <a:pt x="640223" y="713984"/>
                </a:cubicBezTo>
                <a:cubicBezTo>
                  <a:pt x="662882" y="733811"/>
                  <a:pt x="694088" y="742798"/>
                  <a:pt x="715379" y="764088"/>
                </a:cubicBezTo>
                <a:cubicBezTo>
                  <a:pt x="761723" y="810430"/>
                  <a:pt x="730606" y="782589"/>
                  <a:pt x="815588" y="839244"/>
                </a:cubicBezTo>
                <a:cubicBezTo>
                  <a:pt x="949869" y="928764"/>
                  <a:pt x="746075" y="789354"/>
                  <a:pt x="890744" y="901874"/>
                </a:cubicBezTo>
                <a:cubicBezTo>
                  <a:pt x="914510" y="920359"/>
                  <a:pt x="944610" y="930688"/>
                  <a:pt x="965900" y="951978"/>
                </a:cubicBezTo>
                <a:cubicBezTo>
                  <a:pt x="978426" y="964504"/>
                  <a:pt x="989869" y="978215"/>
                  <a:pt x="1003478" y="989556"/>
                </a:cubicBezTo>
                <a:cubicBezTo>
                  <a:pt x="1015043" y="999194"/>
                  <a:pt x="1041056" y="999554"/>
                  <a:pt x="1041056" y="1014608"/>
                </a:cubicBezTo>
                <a:cubicBezTo>
                  <a:pt x="1041056" y="1027812"/>
                  <a:pt x="1016004" y="1006257"/>
                  <a:pt x="1003478" y="1002082"/>
                </a:cubicBezTo>
                <a:cubicBezTo>
                  <a:pt x="990952" y="989556"/>
                  <a:pt x="976196" y="978919"/>
                  <a:pt x="965900" y="964504"/>
                </a:cubicBezTo>
                <a:cubicBezTo>
                  <a:pt x="955047" y="949309"/>
                  <a:pt x="952802" y="928745"/>
                  <a:pt x="940848" y="914400"/>
                </a:cubicBezTo>
                <a:cubicBezTo>
                  <a:pt x="918763" y="887898"/>
                  <a:pt x="866165" y="878477"/>
                  <a:pt x="840640" y="864296"/>
                </a:cubicBezTo>
                <a:cubicBezTo>
                  <a:pt x="822391" y="854157"/>
                  <a:pt x="806387" y="840304"/>
                  <a:pt x="790536" y="826718"/>
                </a:cubicBezTo>
                <a:cubicBezTo>
                  <a:pt x="687517" y="738416"/>
                  <a:pt x="842740" y="848994"/>
                  <a:pt x="677801" y="739036"/>
                </a:cubicBezTo>
                <a:cubicBezTo>
                  <a:pt x="665275" y="730685"/>
                  <a:pt x="654505" y="718745"/>
                  <a:pt x="640223" y="713984"/>
                </a:cubicBezTo>
                <a:cubicBezTo>
                  <a:pt x="627697" y="709809"/>
                  <a:pt x="614455" y="707363"/>
                  <a:pt x="602645" y="701458"/>
                </a:cubicBezTo>
                <a:cubicBezTo>
                  <a:pt x="589180" y="694725"/>
                  <a:pt x="579163" y="681692"/>
                  <a:pt x="565067" y="676406"/>
                </a:cubicBezTo>
                <a:cubicBezTo>
                  <a:pt x="549714" y="670648"/>
                  <a:pt x="437331" y="653364"/>
                  <a:pt x="427281" y="651354"/>
                </a:cubicBezTo>
                <a:cubicBezTo>
                  <a:pt x="410400" y="647978"/>
                  <a:pt x="393730" y="643558"/>
                  <a:pt x="377177" y="638828"/>
                </a:cubicBezTo>
                <a:cubicBezTo>
                  <a:pt x="321456" y="622907"/>
                  <a:pt x="354769" y="626830"/>
                  <a:pt x="289495" y="613775"/>
                </a:cubicBezTo>
                <a:cubicBezTo>
                  <a:pt x="219214" y="599719"/>
                  <a:pt x="176802" y="597078"/>
                  <a:pt x="101604" y="588723"/>
                </a:cubicBezTo>
                <a:cubicBezTo>
                  <a:pt x="149915" y="661190"/>
                  <a:pt x="108988" y="616461"/>
                  <a:pt x="239390" y="663880"/>
                </a:cubicBezTo>
                <a:cubicBezTo>
                  <a:pt x="294045" y="683755"/>
                  <a:pt x="353840" y="694251"/>
                  <a:pt x="402229" y="726510"/>
                </a:cubicBezTo>
                <a:cubicBezTo>
                  <a:pt x="450793" y="758886"/>
                  <a:pt x="425525" y="746801"/>
                  <a:pt x="477385" y="764088"/>
                </a:cubicBezTo>
                <a:cubicBezTo>
                  <a:pt x="560781" y="847484"/>
                  <a:pt x="470966" y="768873"/>
                  <a:pt x="552541" y="814192"/>
                </a:cubicBezTo>
                <a:cubicBezTo>
                  <a:pt x="578861" y="828814"/>
                  <a:pt x="600767" y="850831"/>
                  <a:pt x="627697" y="864296"/>
                </a:cubicBezTo>
                <a:cubicBezTo>
                  <a:pt x="644398" y="872647"/>
                  <a:pt x="661589" y="880084"/>
                  <a:pt x="677801" y="889348"/>
                </a:cubicBezTo>
                <a:cubicBezTo>
                  <a:pt x="745267" y="927900"/>
                  <a:pt x="688996" y="898304"/>
                  <a:pt x="740432" y="939452"/>
                </a:cubicBezTo>
                <a:cubicBezTo>
                  <a:pt x="752188" y="948856"/>
                  <a:pt x="765484" y="956153"/>
                  <a:pt x="778010" y="964504"/>
                </a:cubicBezTo>
                <a:cubicBezTo>
                  <a:pt x="786361" y="977030"/>
                  <a:pt x="791307" y="992678"/>
                  <a:pt x="803062" y="1002082"/>
                </a:cubicBezTo>
                <a:cubicBezTo>
                  <a:pt x="813372" y="1010330"/>
                  <a:pt x="831304" y="1005272"/>
                  <a:pt x="840640" y="1014608"/>
                </a:cubicBezTo>
                <a:cubicBezTo>
                  <a:pt x="849976" y="1023944"/>
                  <a:pt x="843830" y="1042850"/>
                  <a:pt x="853166" y="1052186"/>
                </a:cubicBezTo>
                <a:cubicBezTo>
                  <a:pt x="866370" y="1065390"/>
                  <a:pt x="886569" y="1068887"/>
                  <a:pt x="903270" y="1077238"/>
                </a:cubicBezTo>
                <a:cubicBezTo>
                  <a:pt x="976162" y="1150133"/>
                  <a:pt x="874357" y="1045049"/>
                  <a:pt x="953374" y="1139869"/>
                </a:cubicBezTo>
                <a:cubicBezTo>
                  <a:pt x="964715" y="1153478"/>
                  <a:pt x="978426" y="1164921"/>
                  <a:pt x="990952" y="1177447"/>
                </a:cubicBezTo>
                <a:cubicBezTo>
                  <a:pt x="995127" y="1189973"/>
                  <a:pt x="994142" y="1205689"/>
                  <a:pt x="1003478" y="1215025"/>
                </a:cubicBezTo>
                <a:cubicBezTo>
                  <a:pt x="1012814" y="1224361"/>
                  <a:pt x="1041056" y="1240755"/>
                  <a:pt x="1041056" y="1227551"/>
                </a:cubicBezTo>
                <a:cubicBezTo>
                  <a:pt x="1041056" y="1209837"/>
                  <a:pt x="1017461" y="1200849"/>
                  <a:pt x="1003478" y="1189973"/>
                </a:cubicBezTo>
                <a:cubicBezTo>
                  <a:pt x="979712" y="1171488"/>
                  <a:pt x="949612" y="1161159"/>
                  <a:pt x="928322" y="1139869"/>
                </a:cubicBezTo>
                <a:cubicBezTo>
                  <a:pt x="830618" y="1042165"/>
                  <a:pt x="956049" y="1159675"/>
                  <a:pt x="840640" y="1077238"/>
                </a:cubicBezTo>
                <a:cubicBezTo>
                  <a:pt x="826225" y="1066942"/>
                  <a:pt x="816671" y="1051001"/>
                  <a:pt x="803062" y="1039660"/>
                </a:cubicBezTo>
                <a:cubicBezTo>
                  <a:pt x="791497" y="1030022"/>
                  <a:pt x="777049" y="1024246"/>
                  <a:pt x="765484" y="1014608"/>
                </a:cubicBezTo>
                <a:cubicBezTo>
                  <a:pt x="702931" y="962481"/>
                  <a:pt x="756366" y="986517"/>
                  <a:pt x="690327" y="964504"/>
                </a:cubicBezTo>
                <a:cubicBezTo>
                  <a:pt x="677801" y="951978"/>
                  <a:pt x="668129" y="935715"/>
                  <a:pt x="652749" y="926926"/>
                </a:cubicBezTo>
                <a:cubicBezTo>
                  <a:pt x="637802" y="918385"/>
                  <a:pt x="619198" y="919129"/>
                  <a:pt x="602645" y="914400"/>
                </a:cubicBezTo>
                <a:cubicBezTo>
                  <a:pt x="589949" y="910773"/>
                  <a:pt x="576877" y="907779"/>
                  <a:pt x="565067" y="901874"/>
                </a:cubicBezTo>
                <a:cubicBezTo>
                  <a:pt x="527794" y="883237"/>
                  <a:pt x="521305" y="862750"/>
                  <a:pt x="477385" y="851770"/>
                </a:cubicBezTo>
                <a:cubicBezTo>
                  <a:pt x="444727" y="843606"/>
                  <a:pt x="410580" y="843419"/>
                  <a:pt x="377177" y="839244"/>
                </a:cubicBezTo>
                <a:cubicBezTo>
                  <a:pt x="251917" y="843419"/>
                  <a:pt x="125833" y="836838"/>
                  <a:pt x="1396" y="851770"/>
                </a:cubicBezTo>
                <a:cubicBezTo>
                  <a:pt x="-13492" y="853557"/>
                  <a:pt x="95414" y="886253"/>
                  <a:pt x="101604" y="889348"/>
                </a:cubicBezTo>
                <a:cubicBezTo>
                  <a:pt x="115069" y="896081"/>
                  <a:pt x="125717" y="907667"/>
                  <a:pt x="139182" y="914400"/>
                </a:cubicBezTo>
                <a:cubicBezTo>
                  <a:pt x="150992" y="920305"/>
                  <a:pt x="164950" y="921021"/>
                  <a:pt x="176760" y="926926"/>
                </a:cubicBezTo>
                <a:cubicBezTo>
                  <a:pt x="190225" y="933659"/>
                  <a:pt x="200501" y="946048"/>
                  <a:pt x="214338" y="951978"/>
                </a:cubicBezTo>
                <a:cubicBezTo>
                  <a:pt x="230161" y="958759"/>
                  <a:pt x="247889" y="959775"/>
                  <a:pt x="264442" y="964504"/>
                </a:cubicBezTo>
                <a:cubicBezTo>
                  <a:pt x="277138" y="968131"/>
                  <a:pt x="289495" y="972855"/>
                  <a:pt x="302021" y="977030"/>
                </a:cubicBezTo>
                <a:cubicBezTo>
                  <a:pt x="314547" y="985381"/>
                  <a:pt x="325842" y="995968"/>
                  <a:pt x="339599" y="1002082"/>
                </a:cubicBezTo>
                <a:cubicBezTo>
                  <a:pt x="363730" y="1012807"/>
                  <a:pt x="389703" y="1018783"/>
                  <a:pt x="414755" y="1027134"/>
                </a:cubicBezTo>
                <a:lnTo>
                  <a:pt x="489911" y="1052186"/>
                </a:lnTo>
                <a:lnTo>
                  <a:pt x="527489" y="1064712"/>
                </a:lnTo>
                <a:cubicBezTo>
                  <a:pt x="540015" y="1068887"/>
                  <a:pt x="553257" y="1071333"/>
                  <a:pt x="565067" y="1077238"/>
                </a:cubicBezTo>
                <a:cubicBezTo>
                  <a:pt x="581768" y="1085589"/>
                  <a:pt x="598959" y="1093027"/>
                  <a:pt x="615171" y="1102291"/>
                </a:cubicBezTo>
                <a:cubicBezTo>
                  <a:pt x="628242" y="1109760"/>
                  <a:pt x="638330" y="1123017"/>
                  <a:pt x="652749" y="1127343"/>
                </a:cubicBezTo>
                <a:cubicBezTo>
                  <a:pt x="681028" y="1135827"/>
                  <a:pt x="711204" y="1135694"/>
                  <a:pt x="740432" y="1139869"/>
                </a:cubicBezTo>
                <a:lnTo>
                  <a:pt x="890744" y="1189973"/>
                </a:lnTo>
                <a:cubicBezTo>
                  <a:pt x="903270" y="1194148"/>
                  <a:pt x="917336" y="1195175"/>
                  <a:pt x="928322" y="1202499"/>
                </a:cubicBezTo>
                <a:lnTo>
                  <a:pt x="1003478" y="1252603"/>
                </a:lnTo>
                <a:cubicBezTo>
                  <a:pt x="1011829" y="1277655"/>
                  <a:pt x="1011829" y="1319408"/>
                  <a:pt x="1053582" y="1277655"/>
                </a:cubicBezTo>
                <a:cubicBezTo>
                  <a:pt x="1074872" y="1256365"/>
                  <a:pt x="1086985" y="1227551"/>
                  <a:pt x="1103686" y="1202499"/>
                </a:cubicBezTo>
                <a:lnTo>
                  <a:pt x="1128738" y="1164921"/>
                </a:lnTo>
                <a:cubicBezTo>
                  <a:pt x="1138320" y="1126592"/>
                  <a:pt x="1137482" y="1106072"/>
                  <a:pt x="1166316" y="1077238"/>
                </a:cubicBezTo>
                <a:cubicBezTo>
                  <a:pt x="1176961" y="1066593"/>
                  <a:pt x="1191369" y="1060537"/>
                  <a:pt x="1203895" y="1052186"/>
                </a:cubicBezTo>
                <a:cubicBezTo>
                  <a:pt x="1220596" y="1027134"/>
                  <a:pt x="1244478" y="1005594"/>
                  <a:pt x="1253999" y="977030"/>
                </a:cubicBezTo>
                <a:lnTo>
                  <a:pt x="1279051" y="901874"/>
                </a:lnTo>
                <a:cubicBezTo>
                  <a:pt x="1283226" y="889348"/>
                  <a:pt x="1284253" y="875282"/>
                  <a:pt x="1291577" y="864296"/>
                </a:cubicBezTo>
                <a:cubicBezTo>
                  <a:pt x="1308278" y="839244"/>
                  <a:pt x="1332160" y="817704"/>
                  <a:pt x="1341681" y="789140"/>
                </a:cubicBezTo>
                <a:cubicBezTo>
                  <a:pt x="1355527" y="747601"/>
                  <a:pt x="1345856" y="768263"/>
                  <a:pt x="1341681" y="751562"/>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517988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p:cNvSpPr/>
          <p:nvPr/>
        </p:nvSpPr>
        <p:spPr>
          <a:xfrm>
            <a:off x="1907704" y="4189606"/>
            <a:ext cx="488515" cy="375781"/>
          </a:xfrm>
          <a:custGeom>
            <a:avLst/>
            <a:gdLst>
              <a:gd name="connsiteX0" fmla="*/ 12526 w 488515"/>
              <a:gd name="connsiteY0" fmla="*/ 0 h 375781"/>
              <a:gd name="connsiteX1" fmla="*/ 0 w 488515"/>
              <a:gd name="connsiteY1" fmla="*/ 62630 h 375781"/>
              <a:gd name="connsiteX2" fmla="*/ 62630 w 488515"/>
              <a:gd name="connsiteY2" fmla="*/ 175365 h 375781"/>
              <a:gd name="connsiteX3" fmla="*/ 125260 w 488515"/>
              <a:gd name="connsiteY3" fmla="*/ 237995 h 375781"/>
              <a:gd name="connsiteX4" fmla="*/ 162838 w 488515"/>
              <a:gd name="connsiteY4" fmla="*/ 313151 h 375781"/>
              <a:gd name="connsiteX5" fmla="*/ 175364 w 488515"/>
              <a:gd name="connsiteY5" fmla="*/ 350729 h 375781"/>
              <a:gd name="connsiteX6" fmla="*/ 250520 w 488515"/>
              <a:gd name="connsiteY6" fmla="*/ 375781 h 375781"/>
              <a:gd name="connsiteX7" fmla="*/ 275573 w 488515"/>
              <a:gd name="connsiteY7" fmla="*/ 350729 h 375781"/>
              <a:gd name="connsiteX8" fmla="*/ 313151 w 488515"/>
              <a:gd name="connsiteY8" fmla="*/ 325677 h 375781"/>
              <a:gd name="connsiteX9" fmla="*/ 325677 w 488515"/>
              <a:gd name="connsiteY9" fmla="*/ 288099 h 375781"/>
              <a:gd name="connsiteX10" fmla="*/ 400833 w 488515"/>
              <a:gd name="connsiteY10" fmla="*/ 225469 h 375781"/>
              <a:gd name="connsiteX11" fmla="*/ 438411 w 488515"/>
              <a:gd name="connsiteY11" fmla="*/ 150313 h 375781"/>
              <a:gd name="connsiteX12" fmla="*/ 463463 w 488515"/>
              <a:gd name="connsiteY12" fmla="*/ 125260 h 375781"/>
              <a:gd name="connsiteX13" fmla="*/ 488515 w 488515"/>
              <a:gd name="connsiteY13" fmla="*/ 87682 h 37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8515" h="375781">
                <a:moveTo>
                  <a:pt x="12526" y="0"/>
                </a:moveTo>
                <a:cubicBezTo>
                  <a:pt x="8351" y="20877"/>
                  <a:pt x="0" y="41340"/>
                  <a:pt x="0" y="62630"/>
                </a:cubicBezTo>
                <a:cubicBezTo>
                  <a:pt x="0" y="95701"/>
                  <a:pt x="55478" y="164637"/>
                  <a:pt x="62630" y="175365"/>
                </a:cubicBezTo>
                <a:cubicBezTo>
                  <a:pt x="96032" y="225469"/>
                  <a:pt x="75157" y="204593"/>
                  <a:pt x="125260" y="237995"/>
                </a:cubicBezTo>
                <a:cubicBezTo>
                  <a:pt x="156744" y="332448"/>
                  <a:pt x="114274" y="216023"/>
                  <a:pt x="162838" y="313151"/>
                </a:cubicBezTo>
                <a:cubicBezTo>
                  <a:pt x="168743" y="324961"/>
                  <a:pt x="164620" y="343055"/>
                  <a:pt x="175364" y="350729"/>
                </a:cubicBezTo>
                <a:cubicBezTo>
                  <a:pt x="196852" y="366078"/>
                  <a:pt x="250520" y="375781"/>
                  <a:pt x="250520" y="375781"/>
                </a:cubicBezTo>
                <a:cubicBezTo>
                  <a:pt x="258871" y="367430"/>
                  <a:pt x="266351" y="358106"/>
                  <a:pt x="275573" y="350729"/>
                </a:cubicBezTo>
                <a:cubicBezTo>
                  <a:pt x="287329" y="341325"/>
                  <a:pt x="303747" y="337432"/>
                  <a:pt x="313151" y="325677"/>
                </a:cubicBezTo>
                <a:cubicBezTo>
                  <a:pt x="321399" y="315367"/>
                  <a:pt x="318353" y="299085"/>
                  <a:pt x="325677" y="288099"/>
                </a:cubicBezTo>
                <a:cubicBezTo>
                  <a:pt x="344966" y="259165"/>
                  <a:pt x="373105" y="243955"/>
                  <a:pt x="400833" y="225469"/>
                </a:cubicBezTo>
                <a:cubicBezTo>
                  <a:pt x="414063" y="185778"/>
                  <a:pt x="410660" y="185003"/>
                  <a:pt x="438411" y="150313"/>
                </a:cubicBezTo>
                <a:cubicBezTo>
                  <a:pt x="445788" y="141091"/>
                  <a:pt x="456086" y="134482"/>
                  <a:pt x="463463" y="125260"/>
                </a:cubicBezTo>
                <a:cubicBezTo>
                  <a:pt x="472867" y="113504"/>
                  <a:pt x="488515" y="87682"/>
                  <a:pt x="488515" y="87682"/>
                </a:cubicBezTo>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3" name="Freeform 62"/>
          <p:cNvSpPr/>
          <p:nvPr/>
        </p:nvSpPr>
        <p:spPr>
          <a:xfrm>
            <a:off x="2411760" y="4277355"/>
            <a:ext cx="488515" cy="375781"/>
          </a:xfrm>
          <a:custGeom>
            <a:avLst/>
            <a:gdLst>
              <a:gd name="connsiteX0" fmla="*/ 12526 w 488515"/>
              <a:gd name="connsiteY0" fmla="*/ 0 h 375781"/>
              <a:gd name="connsiteX1" fmla="*/ 0 w 488515"/>
              <a:gd name="connsiteY1" fmla="*/ 62630 h 375781"/>
              <a:gd name="connsiteX2" fmla="*/ 62630 w 488515"/>
              <a:gd name="connsiteY2" fmla="*/ 175365 h 375781"/>
              <a:gd name="connsiteX3" fmla="*/ 125260 w 488515"/>
              <a:gd name="connsiteY3" fmla="*/ 237995 h 375781"/>
              <a:gd name="connsiteX4" fmla="*/ 162838 w 488515"/>
              <a:gd name="connsiteY4" fmla="*/ 313151 h 375781"/>
              <a:gd name="connsiteX5" fmla="*/ 175364 w 488515"/>
              <a:gd name="connsiteY5" fmla="*/ 350729 h 375781"/>
              <a:gd name="connsiteX6" fmla="*/ 250520 w 488515"/>
              <a:gd name="connsiteY6" fmla="*/ 375781 h 375781"/>
              <a:gd name="connsiteX7" fmla="*/ 275573 w 488515"/>
              <a:gd name="connsiteY7" fmla="*/ 350729 h 375781"/>
              <a:gd name="connsiteX8" fmla="*/ 313151 w 488515"/>
              <a:gd name="connsiteY8" fmla="*/ 325677 h 375781"/>
              <a:gd name="connsiteX9" fmla="*/ 325677 w 488515"/>
              <a:gd name="connsiteY9" fmla="*/ 288099 h 375781"/>
              <a:gd name="connsiteX10" fmla="*/ 400833 w 488515"/>
              <a:gd name="connsiteY10" fmla="*/ 225469 h 375781"/>
              <a:gd name="connsiteX11" fmla="*/ 438411 w 488515"/>
              <a:gd name="connsiteY11" fmla="*/ 150313 h 375781"/>
              <a:gd name="connsiteX12" fmla="*/ 463463 w 488515"/>
              <a:gd name="connsiteY12" fmla="*/ 125260 h 375781"/>
              <a:gd name="connsiteX13" fmla="*/ 488515 w 488515"/>
              <a:gd name="connsiteY13" fmla="*/ 87682 h 37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8515" h="375781">
                <a:moveTo>
                  <a:pt x="12526" y="0"/>
                </a:moveTo>
                <a:cubicBezTo>
                  <a:pt x="8351" y="20877"/>
                  <a:pt x="0" y="41340"/>
                  <a:pt x="0" y="62630"/>
                </a:cubicBezTo>
                <a:cubicBezTo>
                  <a:pt x="0" y="95701"/>
                  <a:pt x="55478" y="164637"/>
                  <a:pt x="62630" y="175365"/>
                </a:cubicBezTo>
                <a:cubicBezTo>
                  <a:pt x="96032" y="225469"/>
                  <a:pt x="75157" y="204593"/>
                  <a:pt x="125260" y="237995"/>
                </a:cubicBezTo>
                <a:cubicBezTo>
                  <a:pt x="156744" y="332448"/>
                  <a:pt x="114274" y="216023"/>
                  <a:pt x="162838" y="313151"/>
                </a:cubicBezTo>
                <a:cubicBezTo>
                  <a:pt x="168743" y="324961"/>
                  <a:pt x="164620" y="343055"/>
                  <a:pt x="175364" y="350729"/>
                </a:cubicBezTo>
                <a:cubicBezTo>
                  <a:pt x="196852" y="366078"/>
                  <a:pt x="250520" y="375781"/>
                  <a:pt x="250520" y="375781"/>
                </a:cubicBezTo>
                <a:cubicBezTo>
                  <a:pt x="258871" y="367430"/>
                  <a:pt x="266351" y="358106"/>
                  <a:pt x="275573" y="350729"/>
                </a:cubicBezTo>
                <a:cubicBezTo>
                  <a:pt x="287329" y="341325"/>
                  <a:pt x="303747" y="337432"/>
                  <a:pt x="313151" y="325677"/>
                </a:cubicBezTo>
                <a:cubicBezTo>
                  <a:pt x="321399" y="315367"/>
                  <a:pt x="318353" y="299085"/>
                  <a:pt x="325677" y="288099"/>
                </a:cubicBezTo>
                <a:cubicBezTo>
                  <a:pt x="344966" y="259165"/>
                  <a:pt x="373105" y="243955"/>
                  <a:pt x="400833" y="225469"/>
                </a:cubicBezTo>
                <a:cubicBezTo>
                  <a:pt x="414063" y="185778"/>
                  <a:pt x="410660" y="185003"/>
                  <a:pt x="438411" y="150313"/>
                </a:cubicBezTo>
                <a:cubicBezTo>
                  <a:pt x="445788" y="141091"/>
                  <a:pt x="456086" y="134482"/>
                  <a:pt x="463463" y="125260"/>
                </a:cubicBezTo>
                <a:cubicBezTo>
                  <a:pt x="472867" y="113504"/>
                  <a:pt x="488515" y="87682"/>
                  <a:pt x="488515" y="87682"/>
                </a:cubicBezTo>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4" name="Freeform 63"/>
          <p:cNvSpPr/>
          <p:nvPr/>
        </p:nvSpPr>
        <p:spPr>
          <a:xfrm rot="1271827">
            <a:off x="1455059" y="3992920"/>
            <a:ext cx="488515" cy="375781"/>
          </a:xfrm>
          <a:custGeom>
            <a:avLst/>
            <a:gdLst>
              <a:gd name="connsiteX0" fmla="*/ 12526 w 488515"/>
              <a:gd name="connsiteY0" fmla="*/ 0 h 375781"/>
              <a:gd name="connsiteX1" fmla="*/ 0 w 488515"/>
              <a:gd name="connsiteY1" fmla="*/ 62630 h 375781"/>
              <a:gd name="connsiteX2" fmla="*/ 62630 w 488515"/>
              <a:gd name="connsiteY2" fmla="*/ 175365 h 375781"/>
              <a:gd name="connsiteX3" fmla="*/ 125260 w 488515"/>
              <a:gd name="connsiteY3" fmla="*/ 237995 h 375781"/>
              <a:gd name="connsiteX4" fmla="*/ 162838 w 488515"/>
              <a:gd name="connsiteY4" fmla="*/ 313151 h 375781"/>
              <a:gd name="connsiteX5" fmla="*/ 175364 w 488515"/>
              <a:gd name="connsiteY5" fmla="*/ 350729 h 375781"/>
              <a:gd name="connsiteX6" fmla="*/ 250520 w 488515"/>
              <a:gd name="connsiteY6" fmla="*/ 375781 h 375781"/>
              <a:gd name="connsiteX7" fmla="*/ 275573 w 488515"/>
              <a:gd name="connsiteY7" fmla="*/ 350729 h 375781"/>
              <a:gd name="connsiteX8" fmla="*/ 313151 w 488515"/>
              <a:gd name="connsiteY8" fmla="*/ 325677 h 375781"/>
              <a:gd name="connsiteX9" fmla="*/ 325677 w 488515"/>
              <a:gd name="connsiteY9" fmla="*/ 288099 h 375781"/>
              <a:gd name="connsiteX10" fmla="*/ 400833 w 488515"/>
              <a:gd name="connsiteY10" fmla="*/ 225469 h 375781"/>
              <a:gd name="connsiteX11" fmla="*/ 438411 w 488515"/>
              <a:gd name="connsiteY11" fmla="*/ 150313 h 375781"/>
              <a:gd name="connsiteX12" fmla="*/ 463463 w 488515"/>
              <a:gd name="connsiteY12" fmla="*/ 125260 h 375781"/>
              <a:gd name="connsiteX13" fmla="*/ 488515 w 488515"/>
              <a:gd name="connsiteY13" fmla="*/ 87682 h 37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8515" h="375781">
                <a:moveTo>
                  <a:pt x="12526" y="0"/>
                </a:moveTo>
                <a:cubicBezTo>
                  <a:pt x="8351" y="20877"/>
                  <a:pt x="0" y="41340"/>
                  <a:pt x="0" y="62630"/>
                </a:cubicBezTo>
                <a:cubicBezTo>
                  <a:pt x="0" y="95701"/>
                  <a:pt x="55478" y="164637"/>
                  <a:pt x="62630" y="175365"/>
                </a:cubicBezTo>
                <a:cubicBezTo>
                  <a:pt x="96032" y="225469"/>
                  <a:pt x="75157" y="204593"/>
                  <a:pt x="125260" y="237995"/>
                </a:cubicBezTo>
                <a:cubicBezTo>
                  <a:pt x="156744" y="332448"/>
                  <a:pt x="114274" y="216023"/>
                  <a:pt x="162838" y="313151"/>
                </a:cubicBezTo>
                <a:cubicBezTo>
                  <a:pt x="168743" y="324961"/>
                  <a:pt x="164620" y="343055"/>
                  <a:pt x="175364" y="350729"/>
                </a:cubicBezTo>
                <a:cubicBezTo>
                  <a:pt x="196852" y="366078"/>
                  <a:pt x="250520" y="375781"/>
                  <a:pt x="250520" y="375781"/>
                </a:cubicBezTo>
                <a:cubicBezTo>
                  <a:pt x="258871" y="367430"/>
                  <a:pt x="266351" y="358106"/>
                  <a:pt x="275573" y="350729"/>
                </a:cubicBezTo>
                <a:cubicBezTo>
                  <a:pt x="287329" y="341325"/>
                  <a:pt x="303747" y="337432"/>
                  <a:pt x="313151" y="325677"/>
                </a:cubicBezTo>
                <a:cubicBezTo>
                  <a:pt x="321399" y="315367"/>
                  <a:pt x="318353" y="299085"/>
                  <a:pt x="325677" y="288099"/>
                </a:cubicBezTo>
                <a:cubicBezTo>
                  <a:pt x="344966" y="259165"/>
                  <a:pt x="373105" y="243955"/>
                  <a:pt x="400833" y="225469"/>
                </a:cubicBezTo>
                <a:cubicBezTo>
                  <a:pt x="414063" y="185778"/>
                  <a:pt x="410660" y="185003"/>
                  <a:pt x="438411" y="150313"/>
                </a:cubicBezTo>
                <a:cubicBezTo>
                  <a:pt x="445788" y="141091"/>
                  <a:pt x="456086" y="134482"/>
                  <a:pt x="463463" y="125260"/>
                </a:cubicBezTo>
                <a:cubicBezTo>
                  <a:pt x="472867" y="113504"/>
                  <a:pt x="488515" y="87682"/>
                  <a:pt x="488515" y="87682"/>
                </a:cubicBezTo>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010" name="Rectangle 3"/>
          <p:cNvSpPr>
            <a:spLocks noGrp="1" noChangeArrowheads="1"/>
          </p:cNvSpPr>
          <p:nvPr>
            <p:ph type="title"/>
          </p:nvPr>
        </p:nvSpPr>
        <p:spPr>
          <a:xfrm>
            <a:off x="683568" y="-27651"/>
            <a:ext cx="7772400" cy="1219200"/>
          </a:xfrm>
        </p:spPr>
        <p:txBody>
          <a:bodyPr/>
          <a:lstStyle/>
          <a:p>
            <a:pPr eaLnBrk="1" hangingPunct="1"/>
            <a:r>
              <a:rPr lang="en-CA" altLang="en-US" sz="3200" b="1" dirty="0" smtClean="0"/>
              <a:t>How does </a:t>
            </a:r>
            <a:r>
              <a:rPr lang="en-CA" altLang="en-US" sz="3200" b="1" dirty="0" err="1" smtClean="0"/>
              <a:t>Btk</a:t>
            </a:r>
            <a:r>
              <a:rPr lang="en-CA" altLang="en-US" sz="3200" b="1" dirty="0" smtClean="0"/>
              <a:t> work?</a:t>
            </a:r>
            <a:endParaRPr lang="en-US" altLang="en-US" sz="3200" b="1" dirty="0" smtClean="0">
              <a:solidFill>
                <a:schemeClr val="tx1"/>
              </a:solidFill>
            </a:endParaRPr>
          </a:p>
        </p:txBody>
      </p:sp>
      <p:sp>
        <p:nvSpPr>
          <p:cNvPr id="6" name="Freeform 5"/>
          <p:cNvSpPr/>
          <p:nvPr/>
        </p:nvSpPr>
        <p:spPr>
          <a:xfrm>
            <a:off x="1187624" y="2204864"/>
            <a:ext cx="7590773" cy="2317315"/>
          </a:xfrm>
          <a:custGeom>
            <a:avLst/>
            <a:gdLst>
              <a:gd name="connsiteX0" fmla="*/ 150313 w 7590773"/>
              <a:gd name="connsiteY0" fmla="*/ 551145 h 2317315"/>
              <a:gd name="connsiteX1" fmla="*/ 212943 w 7590773"/>
              <a:gd name="connsiteY1" fmla="*/ 538619 h 2317315"/>
              <a:gd name="connsiteX2" fmla="*/ 250521 w 7590773"/>
              <a:gd name="connsiteY2" fmla="*/ 501041 h 2317315"/>
              <a:gd name="connsiteX3" fmla="*/ 325677 w 7590773"/>
              <a:gd name="connsiteY3" fmla="*/ 450937 h 2317315"/>
              <a:gd name="connsiteX4" fmla="*/ 363255 w 7590773"/>
              <a:gd name="connsiteY4" fmla="*/ 425885 h 2317315"/>
              <a:gd name="connsiteX5" fmla="*/ 400833 w 7590773"/>
              <a:gd name="connsiteY5" fmla="*/ 400833 h 2317315"/>
              <a:gd name="connsiteX6" fmla="*/ 626302 w 7590773"/>
              <a:gd name="connsiteY6" fmla="*/ 325677 h 2317315"/>
              <a:gd name="connsiteX7" fmla="*/ 701458 w 7590773"/>
              <a:gd name="connsiteY7" fmla="*/ 300625 h 2317315"/>
              <a:gd name="connsiteX8" fmla="*/ 789140 w 7590773"/>
              <a:gd name="connsiteY8" fmla="*/ 275573 h 2317315"/>
              <a:gd name="connsiteX9" fmla="*/ 901874 w 7590773"/>
              <a:gd name="connsiteY9" fmla="*/ 263047 h 2317315"/>
              <a:gd name="connsiteX10" fmla="*/ 1077239 w 7590773"/>
              <a:gd name="connsiteY10" fmla="*/ 237995 h 2317315"/>
              <a:gd name="connsiteX11" fmla="*/ 1265129 w 7590773"/>
              <a:gd name="connsiteY11" fmla="*/ 212942 h 2317315"/>
              <a:gd name="connsiteX12" fmla="*/ 1365337 w 7590773"/>
              <a:gd name="connsiteY12" fmla="*/ 187890 h 2317315"/>
              <a:gd name="connsiteX13" fmla="*/ 1427967 w 7590773"/>
              <a:gd name="connsiteY13" fmla="*/ 175364 h 2317315"/>
              <a:gd name="connsiteX14" fmla="*/ 1465545 w 7590773"/>
              <a:gd name="connsiteY14" fmla="*/ 162838 h 2317315"/>
              <a:gd name="connsiteX15" fmla="*/ 1665962 w 7590773"/>
              <a:gd name="connsiteY15" fmla="*/ 137786 h 2317315"/>
              <a:gd name="connsiteX16" fmla="*/ 1741118 w 7590773"/>
              <a:gd name="connsiteY16" fmla="*/ 125260 h 2317315"/>
              <a:gd name="connsiteX17" fmla="*/ 1791222 w 7590773"/>
              <a:gd name="connsiteY17" fmla="*/ 112734 h 2317315"/>
              <a:gd name="connsiteX18" fmla="*/ 2004165 w 7590773"/>
              <a:gd name="connsiteY18" fmla="*/ 100208 h 2317315"/>
              <a:gd name="connsiteX19" fmla="*/ 2079321 w 7590773"/>
              <a:gd name="connsiteY19" fmla="*/ 87682 h 2317315"/>
              <a:gd name="connsiteX20" fmla="*/ 2680570 w 7590773"/>
              <a:gd name="connsiteY20" fmla="*/ 62630 h 2317315"/>
              <a:gd name="connsiteX21" fmla="*/ 2906039 w 7590773"/>
              <a:gd name="connsiteY21" fmla="*/ 50104 h 2317315"/>
              <a:gd name="connsiteX22" fmla="*/ 3319398 w 7590773"/>
              <a:gd name="connsiteY22" fmla="*/ 37578 h 2317315"/>
              <a:gd name="connsiteX23" fmla="*/ 3419606 w 7590773"/>
              <a:gd name="connsiteY23" fmla="*/ 25052 h 2317315"/>
              <a:gd name="connsiteX24" fmla="*/ 3482236 w 7590773"/>
              <a:gd name="connsiteY24" fmla="*/ 12526 h 2317315"/>
              <a:gd name="connsiteX25" fmla="*/ 3920647 w 7590773"/>
              <a:gd name="connsiteY25" fmla="*/ 0 h 2317315"/>
              <a:gd name="connsiteX26" fmla="*/ 4371584 w 7590773"/>
              <a:gd name="connsiteY26" fmla="*/ 12526 h 2317315"/>
              <a:gd name="connsiteX27" fmla="*/ 4634630 w 7590773"/>
              <a:gd name="connsiteY27" fmla="*/ 37578 h 2317315"/>
              <a:gd name="connsiteX28" fmla="*/ 4797469 w 7590773"/>
              <a:gd name="connsiteY28" fmla="*/ 75156 h 2317315"/>
              <a:gd name="connsiteX29" fmla="*/ 4885151 w 7590773"/>
              <a:gd name="connsiteY29" fmla="*/ 87682 h 2317315"/>
              <a:gd name="connsiteX30" fmla="*/ 5098093 w 7590773"/>
              <a:gd name="connsiteY30" fmla="*/ 100208 h 2317315"/>
              <a:gd name="connsiteX31" fmla="*/ 5260932 w 7590773"/>
              <a:gd name="connsiteY31" fmla="*/ 112734 h 2317315"/>
              <a:gd name="connsiteX32" fmla="*/ 5386192 w 7590773"/>
              <a:gd name="connsiteY32" fmla="*/ 137786 h 2317315"/>
              <a:gd name="connsiteX33" fmla="*/ 5448822 w 7590773"/>
              <a:gd name="connsiteY33" fmla="*/ 150312 h 2317315"/>
              <a:gd name="connsiteX34" fmla="*/ 5486400 w 7590773"/>
              <a:gd name="connsiteY34" fmla="*/ 162838 h 2317315"/>
              <a:gd name="connsiteX35" fmla="*/ 5599135 w 7590773"/>
              <a:gd name="connsiteY35" fmla="*/ 187890 h 2317315"/>
              <a:gd name="connsiteX36" fmla="*/ 5649239 w 7590773"/>
              <a:gd name="connsiteY36" fmla="*/ 212942 h 2317315"/>
              <a:gd name="connsiteX37" fmla="*/ 5724395 w 7590773"/>
              <a:gd name="connsiteY37" fmla="*/ 263047 h 2317315"/>
              <a:gd name="connsiteX38" fmla="*/ 5799551 w 7590773"/>
              <a:gd name="connsiteY38" fmla="*/ 288099 h 2317315"/>
              <a:gd name="connsiteX39" fmla="*/ 5849655 w 7590773"/>
              <a:gd name="connsiteY39" fmla="*/ 300625 h 2317315"/>
              <a:gd name="connsiteX40" fmla="*/ 5899759 w 7590773"/>
              <a:gd name="connsiteY40" fmla="*/ 325677 h 2317315"/>
              <a:gd name="connsiteX41" fmla="*/ 5937337 w 7590773"/>
              <a:gd name="connsiteY41" fmla="*/ 338203 h 2317315"/>
              <a:gd name="connsiteX42" fmla="*/ 5974915 w 7590773"/>
              <a:gd name="connsiteY42" fmla="*/ 363255 h 2317315"/>
              <a:gd name="connsiteX43" fmla="*/ 6050071 w 7590773"/>
              <a:gd name="connsiteY43" fmla="*/ 388307 h 2317315"/>
              <a:gd name="connsiteX44" fmla="*/ 6087650 w 7590773"/>
              <a:gd name="connsiteY44" fmla="*/ 413359 h 2317315"/>
              <a:gd name="connsiteX45" fmla="*/ 6162806 w 7590773"/>
              <a:gd name="connsiteY45" fmla="*/ 438411 h 2317315"/>
              <a:gd name="connsiteX46" fmla="*/ 6200384 w 7590773"/>
              <a:gd name="connsiteY46" fmla="*/ 463463 h 2317315"/>
              <a:gd name="connsiteX47" fmla="*/ 6288066 w 7590773"/>
              <a:gd name="connsiteY47" fmla="*/ 488515 h 2317315"/>
              <a:gd name="connsiteX48" fmla="*/ 6325644 w 7590773"/>
              <a:gd name="connsiteY48" fmla="*/ 513567 h 2317315"/>
              <a:gd name="connsiteX49" fmla="*/ 6400800 w 7590773"/>
              <a:gd name="connsiteY49" fmla="*/ 538619 h 2317315"/>
              <a:gd name="connsiteX50" fmla="*/ 6438378 w 7590773"/>
              <a:gd name="connsiteY50" fmla="*/ 551145 h 2317315"/>
              <a:gd name="connsiteX51" fmla="*/ 6513535 w 7590773"/>
              <a:gd name="connsiteY51" fmla="*/ 601249 h 2317315"/>
              <a:gd name="connsiteX52" fmla="*/ 6551113 w 7590773"/>
              <a:gd name="connsiteY52" fmla="*/ 626301 h 2317315"/>
              <a:gd name="connsiteX53" fmla="*/ 6638795 w 7590773"/>
              <a:gd name="connsiteY53" fmla="*/ 676405 h 2317315"/>
              <a:gd name="connsiteX54" fmla="*/ 6701425 w 7590773"/>
              <a:gd name="connsiteY54" fmla="*/ 713984 h 2317315"/>
              <a:gd name="connsiteX55" fmla="*/ 6739003 w 7590773"/>
              <a:gd name="connsiteY55" fmla="*/ 739036 h 2317315"/>
              <a:gd name="connsiteX56" fmla="*/ 6776581 w 7590773"/>
              <a:gd name="connsiteY56" fmla="*/ 751562 h 2317315"/>
              <a:gd name="connsiteX57" fmla="*/ 6814159 w 7590773"/>
              <a:gd name="connsiteY57" fmla="*/ 776614 h 2317315"/>
              <a:gd name="connsiteX58" fmla="*/ 6889315 w 7590773"/>
              <a:gd name="connsiteY58" fmla="*/ 801666 h 2317315"/>
              <a:gd name="connsiteX59" fmla="*/ 6964471 w 7590773"/>
              <a:gd name="connsiteY59" fmla="*/ 851770 h 2317315"/>
              <a:gd name="connsiteX60" fmla="*/ 6989524 w 7590773"/>
              <a:gd name="connsiteY60" fmla="*/ 876822 h 2317315"/>
              <a:gd name="connsiteX61" fmla="*/ 7077206 w 7590773"/>
              <a:gd name="connsiteY61" fmla="*/ 901874 h 2317315"/>
              <a:gd name="connsiteX62" fmla="*/ 7114784 w 7590773"/>
              <a:gd name="connsiteY62" fmla="*/ 926926 h 2317315"/>
              <a:gd name="connsiteX63" fmla="*/ 7227518 w 7590773"/>
              <a:gd name="connsiteY63" fmla="*/ 977030 h 2317315"/>
              <a:gd name="connsiteX64" fmla="*/ 7290148 w 7590773"/>
              <a:gd name="connsiteY64" fmla="*/ 1039660 h 2317315"/>
              <a:gd name="connsiteX65" fmla="*/ 7315200 w 7590773"/>
              <a:gd name="connsiteY65" fmla="*/ 1077238 h 2317315"/>
              <a:gd name="connsiteX66" fmla="*/ 7352778 w 7590773"/>
              <a:gd name="connsiteY66" fmla="*/ 1114816 h 2317315"/>
              <a:gd name="connsiteX67" fmla="*/ 7365304 w 7590773"/>
              <a:gd name="connsiteY67" fmla="*/ 1152395 h 2317315"/>
              <a:gd name="connsiteX68" fmla="*/ 7440461 w 7590773"/>
              <a:gd name="connsiteY68" fmla="*/ 1252603 h 2317315"/>
              <a:gd name="connsiteX69" fmla="*/ 7452987 w 7590773"/>
              <a:gd name="connsiteY69" fmla="*/ 1290181 h 2317315"/>
              <a:gd name="connsiteX70" fmla="*/ 7503091 w 7590773"/>
              <a:gd name="connsiteY70" fmla="*/ 1365337 h 2317315"/>
              <a:gd name="connsiteX71" fmla="*/ 7515617 w 7590773"/>
              <a:gd name="connsiteY71" fmla="*/ 1402915 h 2317315"/>
              <a:gd name="connsiteX72" fmla="*/ 7578247 w 7590773"/>
              <a:gd name="connsiteY72" fmla="*/ 1478071 h 2317315"/>
              <a:gd name="connsiteX73" fmla="*/ 7590773 w 7590773"/>
              <a:gd name="connsiteY73" fmla="*/ 1678488 h 2317315"/>
              <a:gd name="connsiteX74" fmla="*/ 7578247 w 7590773"/>
              <a:gd name="connsiteY74" fmla="*/ 1966586 h 2317315"/>
              <a:gd name="connsiteX75" fmla="*/ 7565721 w 7590773"/>
              <a:gd name="connsiteY75" fmla="*/ 2004164 h 2317315"/>
              <a:gd name="connsiteX76" fmla="*/ 7515617 w 7590773"/>
              <a:gd name="connsiteY76" fmla="*/ 2066795 h 2317315"/>
              <a:gd name="connsiteX77" fmla="*/ 7490565 w 7590773"/>
              <a:gd name="connsiteY77" fmla="*/ 2104373 h 2317315"/>
              <a:gd name="connsiteX78" fmla="*/ 7452987 w 7590773"/>
              <a:gd name="connsiteY78" fmla="*/ 2116899 h 2317315"/>
              <a:gd name="connsiteX79" fmla="*/ 7377830 w 7590773"/>
              <a:gd name="connsiteY79" fmla="*/ 2167003 h 2317315"/>
              <a:gd name="connsiteX80" fmla="*/ 7302674 w 7590773"/>
              <a:gd name="connsiteY80" fmla="*/ 2192055 h 2317315"/>
              <a:gd name="connsiteX81" fmla="*/ 7265096 w 7590773"/>
              <a:gd name="connsiteY81" fmla="*/ 2154477 h 2317315"/>
              <a:gd name="connsiteX82" fmla="*/ 7252570 w 7590773"/>
              <a:gd name="connsiteY82" fmla="*/ 2116899 h 2317315"/>
              <a:gd name="connsiteX83" fmla="*/ 7227518 w 7590773"/>
              <a:gd name="connsiteY83" fmla="*/ 2016690 h 2317315"/>
              <a:gd name="connsiteX84" fmla="*/ 7189940 w 7590773"/>
              <a:gd name="connsiteY84" fmla="*/ 1979112 h 2317315"/>
              <a:gd name="connsiteX85" fmla="*/ 7164888 w 7590773"/>
              <a:gd name="connsiteY85" fmla="*/ 1941534 h 2317315"/>
              <a:gd name="connsiteX86" fmla="*/ 7127310 w 7590773"/>
              <a:gd name="connsiteY86" fmla="*/ 1929008 h 2317315"/>
              <a:gd name="connsiteX87" fmla="*/ 7052154 w 7590773"/>
              <a:gd name="connsiteY87" fmla="*/ 1878904 h 2317315"/>
              <a:gd name="connsiteX88" fmla="*/ 6438378 w 7590773"/>
              <a:gd name="connsiteY88" fmla="*/ 1891430 h 2317315"/>
              <a:gd name="connsiteX89" fmla="*/ 6388274 w 7590773"/>
              <a:gd name="connsiteY89" fmla="*/ 1903956 h 2317315"/>
              <a:gd name="connsiteX90" fmla="*/ 5949863 w 7590773"/>
              <a:gd name="connsiteY90" fmla="*/ 1916482 h 2317315"/>
              <a:gd name="connsiteX91" fmla="*/ 5787025 w 7590773"/>
              <a:gd name="connsiteY91" fmla="*/ 1941534 h 2317315"/>
              <a:gd name="connsiteX92" fmla="*/ 5699343 w 7590773"/>
              <a:gd name="connsiteY92" fmla="*/ 1966586 h 2317315"/>
              <a:gd name="connsiteX93" fmla="*/ 5649239 w 7590773"/>
              <a:gd name="connsiteY93" fmla="*/ 1991638 h 2317315"/>
              <a:gd name="connsiteX94" fmla="*/ 5599135 w 7590773"/>
              <a:gd name="connsiteY94" fmla="*/ 2004164 h 2317315"/>
              <a:gd name="connsiteX95" fmla="*/ 5561556 w 7590773"/>
              <a:gd name="connsiteY95" fmla="*/ 2029216 h 2317315"/>
              <a:gd name="connsiteX96" fmla="*/ 5498926 w 7590773"/>
              <a:gd name="connsiteY96" fmla="*/ 2041742 h 2317315"/>
              <a:gd name="connsiteX97" fmla="*/ 5448822 w 7590773"/>
              <a:gd name="connsiteY97" fmla="*/ 2054268 h 2317315"/>
              <a:gd name="connsiteX98" fmla="*/ 5411244 w 7590773"/>
              <a:gd name="connsiteY98" fmla="*/ 2079321 h 2317315"/>
              <a:gd name="connsiteX99" fmla="*/ 5336088 w 7590773"/>
              <a:gd name="connsiteY99" fmla="*/ 2104373 h 2317315"/>
              <a:gd name="connsiteX100" fmla="*/ 5298510 w 7590773"/>
              <a:gd name="connsiteY100" fmla="*/ 2129425 h 2317315"/>
              <a:gd name="connsiteX101" fmla="*/ 5135671 w 7590773"/>
              <a:gd name="connsiteY101" fmla="*/ 2167003 h 2317315"/>
              <a:gd name="connsiteX102" fmla="*/ 5010411 w 7590773"/>
              <a:gd name="connsiteY102" fmla="*/ 2204581 h 2317315"/>
              <a:gd name="connsiteX103" fmla="*/ 4972833 w 7590773"/>
              <a:gd name="connsiteY103" fmla="*/ 2217107 h 2317315"/>
              <a:gd name="connsiteX104" fmla="*/ 4872625 w 7590773"/>
              <a:gd name="connsiteY104" fmla="*/ 2229633 h 2317315"/>
              <a:gd name="connsiteX105" fmla="*/ 4697261 w 7590773"/>
              <a:gd name="connsiteY105" fmla="*/ 2254685 h 2317315"/>
              <a:gd name="connsiteX106" fmla="*/ 4659682 w 7590773"/>
              <a:gd name="connsiteY106" fmla="*/ 2267211 h 2317315"/>
              <a:gd name="connsiteX107" fmla="*/ 4484318 w 7590773"/>
              <a:gd name="connsiteY107" fmla="*/ 2292263 h 2317315"/>
              <a:gd name="connsiteX108" fmla="*/ 3908121 w 7590773"/>
              <a:gd name="connsiteY108" fmla="*/ 2317315 h 2317315"/>
              <a:gd name="connsiteX109" fmla="*/ 2430050 w 7590773"/>
              <a:gd name="connsiteY109" fmla="*/ 2304789 h 2317315"/>
              <a:gd name="connsiteX110" fmla="*/ 2392471 w 7590773"/>
              <a:gd name="connsiteY110" fmla="*/ 2292263 h 2317315"/>
              <a:gd name="connsiteX111" fmla="*/ 2292263 w 7590773"/>
              <a:gd name="connsiteY111" fmla="*/ 2279737 h 2317315"/>
              <a:gd name="connsiteX112" fmla="*/ 2204581 w 7590773"/>
              <a:gd name="connsiteY112" fmla="*/ 2254685 h 2317315"/>
              <a:gd name="connsiteX113" fmla="*/ 2041743 w 7590773"/>
              <a:gd name="connsiteY113" fmla="*/ 2229633 h 2317315"/>
              <a:gd name="connsiteX114" fmla="*/ 2004165 w 7590773"/>
              <a:gd name="connsiteY114" fmla="*/ 2217107 h 2317315"/>
              <a:gd name="connsiteX115" fmla="*/ 1891430 w 7590773"/>
              <a:gd name="connsiteY115" fmla="*/ 2204581 h 2317315"/>
              <a:gd name="connsiteX116" fmla="*/ 1716066 w 7590773"/>
              <a:gd name="connsiteY116" fmla="*/ 2179529 h 2317315"/>
              <a:gd name="connsiteX117" fmla="*/ 1603332 w 7590773"/>
              <a:gd name="connsiteY117" fmla="*/ 2141951 h 2317315"/>
              <a:gd name="connsiteX118" fmla="*/ 1565754 w 7590773"/>
              <a:gd name="connsiteY118" fmla="*/ 2129425 h 2317315"/>
              <a:gd name="connsiteX119" fmla="*/ 1478071 w 7590773"/>
              <a:gd name="connsiteY119" fmla="*/ 2116899 h 2317315"/>
              <a:gd name="connsiteX120" fmla="*/ 1164921 w 7590773"/>
              <a:gd name="connsiteY120" fmla="*/ 2079321 h 2317315"/>
              <a:gd name="connsiteX121" fmla="*/ 1052187 w 7590773"/>
              <a:gd name="connsiteY121" fmla="*/ 2066795 h 2317315"/>
              <a:gd name="connsiteX122" fmla="*/ 977030 w 7590773"/>
              <a:gd name="connsiteY122" fmla="*/ 2041742 h 2317315"/>
              <a:gd name="connsiteX123" fmla="*/ 939452 w 7590773"/>
              <a:gd name="connsiteY123" fmla="*/ 2029216 h 2317315"/>
              <a:gd name="connsiteX124" fmla="*/ 726510 w 7590773"/>
              <a:gd name="connsiteY124" fmla="*/ 2004164 h 2317315"/>
              <a:gd name="connsiteX125" fmla="*/ 626302 w 7590773"/>
              <a:gd name="connsiteY125" fmla="*/ 1979112 h 2317315"/>
              <a:gd name="connsiteX126" fmla="*/ 588724 w 7590773"/>
              <a:gd name="connsiteY126" fmla="*/ 1966586 h 2317315"/>
              <a:gd name="connsiteX127" fmla="*/ 526093 w 7590773"/>
              <a:gd name="connsiteY127" fmla="*/ 1929008 h 2317315"/>
              <a:gd name="connsiteX128" fmla="*/ 488515 w 7590773"/>
              <a:gd name="connsiteY128" fmla="*/ 1891430 h 2317315"/>
              <a:gd name="connsiteX129" fmla="*/ 450937 w 7590773"/>
              <a:gd name="connsiteY129" fmla="*/ 1878904 h 2317315"/>
              <a:gd name="connsiteX130" fmla="*/ 375781 w 7590773"/>
              <a:gd name="connsiteY130" fmla="*/ 1828800 h 2317315"/>
              <a:gd name="connsiteX131" fmla="*/ 350729 w 7590773"/>
              <a:gd name="connsiteY131" fmla="*/ 1791222 h 2317315"/>
              <a:gd name="connsiteX132" fmla="*/ 263047 w 7590773"/>
              <a:gd name="connsiteY132" fmla="*/ 1753644 h 2317315"/>
              <a:gd name="connsiteX133" fmla="*/ 150313 w 7590773"/>
              <a:gd name="connsiteY133" fmla="*/ 1653436 h 2317315"/>
              <a:gd name="connsiteX134" fmla="*/ 100208 w 7590773"/>
              <a:gd name="connsiteY134" fmla="*/ 1590805 h 2317315"/>
              <a:gd name="connsiteX135" fmla="*/ 62630 w 7590773"/>
              <a:gd name="connsiteY135" fmla="*/ 1515649 h 2317315"/>
              <a:gd name="connsiteX136" fmla="*/ 37578 w 7590773"/>
              <a:gd name="connsiteY136" fmla="*/ 1440493 h 2317315"/>
              <a:gd name="connsiteX137" fmla="*/ 25052 w 7590773"/>
              <a:gd name="connsiteY137" fmla="*/ 1402915 h 2317315"/>
              <a:gd name="connsiteX138" fmla="*/ 0 w 7590773"/>
              <a:gd name="connsiteY138" fmla="*/ 1290181 h 2317315"/>
              <a:gd name="connsiteX139" fmla="*/ 12526 w 7590773"/>
              <a:gd name="connsiteY139" fmla="*/ 676405 h 2317315"/>
              <a:gd name="connsiteX140" fmla="*/ 62630 w 7590773"/>
              <a:gd name="connsiteY140" fmla="*/ 613775 h 2317315"/>
              <a:gd name="connsiteX141" fmla="*/ 162839 w 7590773"/>
              <a:gd name="connsiteY141" fmla="*/ 601249 h 2317315"/>
              <a:gd name="connsiteX142" fmla="*/ 212943 w 7590773"/>
              <a:gd name="connsiteY142" fmla="*/ 563671 h 231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590773" h="2317315">
                <a:moveTo>
                  <a:pt x="150313" y="551145"/>
                </a:moveTo>
                <a:cubicBezTo>
                  <a:pt x="171190" y="546970"/>
                  <a:pt x="193901" y="548140"/>
                  <a:pt x="212943" y="538619"/>
                </a:cubicBezTo>
                <a:cubicBezTo>
                  <a:pt x="228787" y="530697"/>
                  <a:pt x="236538" y="511917"/>
                  <a:pt x="250521" y="501041"/>
                </a:cubicBezTo>
                <a:cubicBezTo>
                  <a:pt x="274287" y="482556"/>
                  <a:pt x="300625" y="467638"/>
                  <a:pt x="325677" y="450937"/>
                </a:cubicBezTo>
                <a:lnTo>
                  <a:pt x="363255" y="425885"/>
                </a:lnTo>
                <a:cubicBezTo>
                  <a:pt x="375781" y="417534"/>
                  <a:pt x="386551" y="405594"/>
                  <a:pt x="400833" y="400833"/>
                </a:cubicBezTo>
                <a:lnTo>
                  <a:pt x="626302" y="325677"/>
                </a:lnTo>
                <a:lnTo>
                  <a:pt x="701458" y="300625"/>
                </a:lnTo>
                <a:cubicBezTo>
                  <a:pt x="729518" y="291272"/>
                  <a:pt x="759930" y="280067"/>
                  <a:pt x="789140" y="275573"/>
                </a:cubicBezTo>
                <a:cubicBezTo>
                  <a:pt x="826510" y="269824"/>
                  <a:pt x="864296" y="267222"/>
                  <a:pt x="901874" y="263047"/>
                </a:cubicBezTo>
                <a:cubicBezTo>
                  <a:pt x="985924" y="235030"/>
                  <a:pt x="916800" y="254884"/>
                  <a:pt x="1077239" y="237995"/>
                </a:cubicBezTo>
                <a:cubicBezTo>
                  <a:pt x="1111600" y="234378"/>
                  <a:pt x="1227569" y="219202"/>
                  <a:pt x="1265129" y="212942"/>
                </a:cubicBezTo>
                <a:cubicBezTo>
                  <a:pt x="1403636" y="189858"/>
                  <a:pt x="1268534" y="212091"/>
                  <a:pt x="1365337" y="187890"/>
                </a:cubicBezTo>
                <a:cubicBezTo>
                  <a:pt x="1385991" y="182726"/>
                  <a:pt x="1407313" y="180528"/>
                  <a:pt x="1427967" y="175364"/>
                </a:cubicBezTo>
                <a:cubicBezTo>
                  <a:pt x="1440776" y="172162"/>
                  <a:pt x="1452598" y="165427"/>
                  <a:pt x="1465545" y="162838"/>
                </a:cubicBezTo>
                <a:cubicBezTo>
                  <a:pt x="1520398" y="151867"/>
                  <a:pt x="1613859" y="144733"/>
                  <a:pt x="1665962" y="137786"/>
                </a:cubicBezTo>
                <a:cubicBezTo>
                  <a:pt x="1691137" y="134429"/>
                  <a:pt x="1716214" y="130241"/>
                  <a:pt x="1741118" y="125260"/>
                </a:cubicBezTo>
                <a:cubicBezTo>
                  <a:pt x="1757999" y="121884"/>
                  <a:pt x="1774084" y="114366"/>
                  <a:pt x="1791222" y="112734"/>
                </a:cubicBezTo>
                <a:cubicBezTo>
                  <a:pt x="1862005" y="105993"/>
                  <a:pt x="1933184" y="104383"/>
                  <a:pt x="2004165" y="100208"/>
                </a:cubicBezTo>
                <a:cubicBezTo>
                  <a:pt x="2029217" y="96033"/>
                  <a:pt x="2054079" y="90487"/>
                  <a:pt x="2079321" y="87682"/>
                </a:cubicBezTo>
                <a:cubicBezTo>
                  <a:pt x="2287870" y="64510"/>
                  <a:pt x="2453373" y="71045"/>
                  <a:pt x="2680570" y="62630"/>
                </a:cubicBezTo>
                <a:cubicBezTo>
                  <a:pt x="2755791" y="59844"/>
                  <a:pt x="2830825" y="53054"/>
                  <a:pt x="2906039" y="50104"/>
                </a:cubicBezTo>
                <a:lnTo>
                  <a:pt x="3319398" y="37578"/>
                </a:lnTo>
                <a:cubicBezTo>
                  <a:pt x="3352801" y="33403"/>
                  <a:pt x="3386335" y="30171"/>
                  <a:pt x="3419606" y="25052"/>
                </a:cubicBezTo>
                <a:cubicBezTo>
                  <a:pt x="3440649" y="21815"/>
                  <a:pt x="3460972" y="13589"/>
                  <a:pt x="3482236" y="12526"/>
                </a:cubicBezTo>
                <a:cubicBezTo>
                  <a:pt x="3628250" y="5225"/>
                  <a:pt x="3774510" y="4175"/>
                  <a:pt x="3920647" y="0"/>
                </a:cubicBezTo>
                <a:lnTo>
                  <a:pt x="4371584" y="12526"/>
                </a:lnTo>
                <a:cubicBezTo>
                  <a:pt x="4446780" y="15659"/>
                  <a:pt x="4556748" y="28924"/>
                  <a:pt x="4634630" y="37578"/>
                </a:cubicBezTo>
                <a:cubicBezTo>
                  <a:pt x="4693136" y="52204"/>
                  <a:pt x="4739635" y="65517"/>
                  <a:pt x="4797469" y="75156"/>
                </a:cubicBezTo>
                <a:cubicBezTo>
                  <a:pt x="4826591" y="80010"/>
                  <a:pt x="4855729" y="85230"/>
                  <a:pt x="4885151" y="87682"/>
                </a:cubicBezTo>
                <a:cubicBezTo>
                  <a:pt x="4956009" y="93587"/>
                  <a:pt x="5027147" y="95478"/>
                  <a:pt x="5098093" y="100208"/>
                </a:cubicBezTo>
                <a:cubicBezTo>
                  <a:pt x="5152412" y="103829"/>
                  <a:pt x="5206652" y="108559"/>
                  <a:pt x="5260932" y="112734"/>
                </a:cubicBezTo>
                <a:lnTo>
                  <a:pt x="5386192" y="137786"/>
                </a:lnTo>
                <a:cubicBezTo>
                  <a:pt x="5407069" y="141961"/>
                  <a:pt x="5428624" y="143579"/>
                  <a:pt x="5448822" y="150312"/>
                </a:cubicBezTo>
                <a:cubicBezTo>
                  <a:pt x="5461348" y="154487"/>
                  <a:pt x="5473704" y="159211"/>
                  <a:pt x="5486400" y="162838"/>
                </a:cubicBezTo>
                <a:cubicBezTo>
                  <a:pt x="5527677" y="174631"/>
                  <a:pt x="5556083" y="179280"/>
                  <a:pt x="5599135" y="187890"/>
                </a:cubicBezTo>
                <a:cubicBezTo>
                  <a:pt x="5615836" y="196241"/>
                  <a:pt x="5633703" y="202584"/>
                  <a:pt x="5649239" y="212942"/>
                </a:cubicBezTo>
                <a:cubicBezTo>
                  <a:pt x="5720927" y="260735"/>
                  <a:pt x="5610868" y="217636"/>
                  <a:pt x="5724395" y="263047"/>
                </a:cubicBezTo>
                <a:cubicBezTo>
                  <a:pt x="5748913" y="272854"/>
                  <a:pt x="5773932" y="281694"/>
                  <a:pt x="5799551" y="288099"/>
                </a:cubicBezTo>
                <a:cubicBezTo>
                  <a:pt x="5816252" y="292274"/>
                  <a:pt x="5833536" y="294580"/>
                  <a:pt x="5849655" y="300625"/>
                </a:cubicBezTo>
                <a:cubicBezTo>
                  <a:pt x="5867139" y="307181"/>
                  <a:pt x="5882596" y="318321"/>
                  <a:pt x="5899759" y="325677"/>
                </a:cubicBezTo>
                <a:cubicBezTo>
                  <a:pt x="5911895" y="330878"/>
                  <a:pt x="5925527" y="332298"/>
                  <a:pt x="5937337" y="338203"/>
                </a:cubicBezTo>
                <a:cubicBezTo>
                  <a:pt x="5950802" y="344936"/>
                  <a:pt x="5961158" y="357141"/>
                  <a:pt x="5974915" y="363255"/>
                </a:cubicBezTo>
                <a:cubicBezTo>
                  <a:pt x="5999046" y="373980"/>
                  <a:pt x="6028099" y="373659"/>
                  <a:pt x="6050071" y="388307"/>
                </a:cubicBezTo>
                <a:cubicBezTo>
                  <a:pt x="6062597" y="396658"/>
                  <a:pt x="6073893" y="407245"/>
                  <a:pt x="6087650" y="413359"/>
                </a:cubicBezTo>
                <a:cubicBezTo>
                  <a:pt x="6111781" y="424084"/>
                  <a:pt x="6140834" y="423763"/>
                  <a:pt x="6162806" y="438411"/>
                </a:cubicBezTo>
                <a:cubicBezTo>
                  <a:pt x="6175332" y="446762"/>
                  <a:pt x="6186547" y="457533"/>
                  <a:pt x="6200384" y="463463"/>
                </a:cubicBezTo>
                <a:cubicBezTo>
                  <a:pt x="6256571" y="487543"/>
                  <a:pt x="6239315" y="464140"/>
                  <a:pt x="6288066" y="488515"/>
                </a:cubicBezTo>
                <a:cubicBezTo>
                  <a:pt x="6301531" y="495248"/>
                  <a:pt x="6311887" y="507453"/>
                  <a:pt x="6325644" y="513567"/>
                </a:cubicBezTo>
                <a:cubicBezTo>
                  <a:pt x="6349775" y="524292"/>
                  <a:pt x="6375748" y="530268"/>
                  <a:pt x="6400800" y="538619"/>
                </a:cubicBezTo>
                <a:cubicBezTo>
                  <a:pt x="6413326" y="542794"/>
                  <a:pt x="6427392" y="543821"/>
                  <a:pt x="6438378" y="551145"/>
                </a:cubicBezTo>
                <a:lnTo>
                  <a:pt x="6513535" y="601249"/>
                </a:lnTo>
                <a:cubicBezTo>
                  <a:pt x="6526061" y="609600"/>
                  <a:pt x="6539069" y="617268"/>
                  <a:pt x="6551113" y="626301"/>
                </a:cubicBezTo>
                <a:cubicBezTo>
                  <a:pt x="6611780" y="671801"/>
                  <a:pt x="6581412" y="657277"/>
                  <a:pt x="6638795" y="676405"/>
                </a:cubicBezTo>
                <a:cubicBezTo>
                  <a:pt x="6687726" y="725338"/>
                  <a:pt x="6636384" y="681463"/>
                  <a:pt x="6701425" y="713984"/>
                </a:cubicBezTo>
                <a:cubicBezTo>
                  <a:pt x="6714890" y="720717"/>
                  <a:pt x="6725538" y="732303"/>
                  <a:pt x="6739003" y="739036"/>
                </a:cubicBezTo>
                <a:cubicBezTo>
                  <a:pt x="6750813" y="744941"/>
                  <a:pt x="6764771" y="745657"/>
                  <a:pt x="6776581" y="751562"/>
                </a:cubicBezTo>
                <a:cubicBezTo>
                  <a:pt x="6790046" y="758295"/>
                  <a:pt x="6800402" y="770500"/>
                  <a:pt x="6814159" y="776614"/>
                </a:cubicBezTo>
                <a:cubicBezTo>
                  <a:pt x="6838290" y="787339"/>
                  <a:pt x="6889315" y="801666"/>
                  <a:pt x="6889315" y="801666"/>
                </a:cubicBezTo>
                <a:cubicBezTo>
                  <a:pt x="6984868" y="897219"/>
                  <a:pt x="6873834" y="797389"/>
                  <a:pt x="6964471" y="851770"/>
                </a:cubicBezTo>
                <a:cubicBezTo>
                  <a:pt x="6974598" y="857846"/>
                  <a:pt x="6979397" y="870746"/>
                  <a:pt x="6989524" y="876822"/>
                </a:cubicBezTo>
                <a:cubicBezTo>
                  <a:pt x="7002360" y="884524"/>
                  <a:pt x="7067846" y="899534"/>
                  <a:pt x="7077206" y="901874"/>
                </a:cubicBezTo>
                <a:cubicBezTo>
                  <a:pt x="7089732" y="910225"/>
                  <a:pt x="7101027" y="920812"/>
                  <a:pt x="7114784" y="926926"/>
                </a:cubicBezTo>
                <a:cubicBezTo>
                  <a:pt x="7248941" y="986551"/>
                  <a:pt x="7142474" y="920334"/>
                  <a:pt x="7227518" y="977030"/>
                </a:cubicBezTo>
                <a:cubicBezTo>
                  <a:pt x="7294323" y="1077238"/>
                  <a:pt x="7206641" y="956153"/>
                  <a:pt x="7290148" y="1039660"/>
                </a:cubicBezTo>
                <a:cubicBezTo>
                  <a:pt x="7300793" y="1050305"/>
                  <a:pt x="7305562" y="1065673"/>
                  <a:pt x="7315200" y="1077238"/>
                </a:cubicBezTo>
                <a:cubicBezTo>
                  <a:pt x="7326541" y="1090847"/>
                  <a:pt x="7340252" y="1102290"/>
                  <a:pt x="7352778" y="1114816"/>
                </a:cubicBezTo>
                <a:cubicBezTo>
                  <a:pt x="7356953" y="1127342"/>
                  <a:pt x="7358892" y="1140853"/>
                  <a:pt x="7365304" y="1152395"/>
                </a:cubicBezTo>
                <a:cubicBezTo>
                  <a:pt x="7400714" y="1216133"/>
                  <a:pt x="7402451" y="1214594"/>
                  <a:pt x="7440461" y="1252603"/>
                </a:cubicBezTo>
                <a:cubicBezTo>
                  <a:pt x="7444636" y="1265129"/>
                  <a:pt x="7446575" y="1278639"/>
                  <a:pt x="7452987" y="1290181"/>
                </a:cubicBezTo>
                <a:cubicBezTo>
                  <a:pt x="7467609" y="1316501"/>
                  <a:pt x="7493570" y="1336773"/>
                  <a:pt x="7503091" y="1365337"/>
                </a:cubicBezTo>
                <a:cubicBezTo>
                  <a:pt x="7507266" y="1377863"/>
                  <a:pt x="7509712" y="1391105"/>
                  <a:pt x="7515617" y="1402915"/>
                </a:cubicBezTo>
                <a:cubicBezTo>
                  <a:pt x="7533056" y="1437793"/>
                  <a:pt x="7550544" y="1450368"/>
                  <a:pt x="7578247" y="1478071"/>
                </a:cubicBezTo>
                <a:cubicBezTo>
                  <a:pt x="7582422" y="1544877"/>
                  <a:pt x="7590773" y="1611552"/>
                  <a:pt x="7590773" y="1678488"/>
                </a:cubicBezTo>
                <a:cubicBezTo>
                  <a:pt x="7590773" y="1774611"/>
                  <a:pt x="7585619" y="1870746"/>
                  <a:pt x="7578247" y="1966586"/>
                </a:cubicBezTo>
                <a:cubicBezTo>
                  <a:pt x="7577234" y="1979751"/>
                  <a:pt x="7571626" y="1992354"/>
                  <a:pt x="7565721" y="2004164"/>
                </a:cubicBezTo>
                <a:cubicBezTo>
                  <a:pt x="7540020" y="2055566"/>
                  <a:pt x="7546684" y="2027961"/>
                  <a:pt x="7515617" y="2066795"/>
                </a:cubicBezTo>
                <a:cubicBezTo>
                  <a:pt x="7506213" y="2078551"/>
                  <a:pt x="7502320" y="2094969"/>
                  <a:pt x="7490565" y="2104373"/>
                </a:cubicBezTo>
                <a:cubicBezTo>
                  <a:pt x="7480255" y="2112621"/>
                  <a:pt x="7464529" y="2110487"/>
                  <a:pt x="7452987" y="2116899"/>
                </a:cubicBezTo>
                <a:cubicBezTo>
                  <a:pt x="7426667" y="2131521"/>
                  <a:pt x="7406394" y="2157482"/>
                  <a:pt x="7377830" y="2167003"/>
                </a:cubicBezTo>
                <a:lnTo>
                  <a:pt x="7302674" y="2192055"/>
                </a:lnTo>
                <a:cubicBezTo>
                  <a:pt x="7290148" y="2179529"/>
                  <a:pt x="7274922" y="2169216"/>
                  <a:pt x="7265096" y="2154477"/>
                </a:cubicBezTo>
                <a:cubicBezTo>
                  <a:pt x="7257772" y="2143491"/>
                  <a:pt x="7255772" y="2129708"/>
                  <a:pt x="7252570" y="2116899"/>
                </a:cubicBezTo>
                <a:cubicBezTo>
                  <a:pt x="7250040" y="2106781"/>
                  <a:pt x="7238971" y="2033870"/>
                  <a:pt x="7227518" y="2016690"/>
                </a:cubicBezTo>
                <a:cubicBezTo>
                  <a:pt x="7217692" y="2001951"/>
                  <a:pt x="7201281" y="1992721"/>
                  <a:pt x="7189940" y="1979112"/>
                </a:cubicBezTo>
                <a:cubicBezTo>
                  <a:pt x="7180302" y="1967547"/>
                  <a:pt x="7176643" y="1950938"/>
                  <a:pt x="7164888" y="1941534"/>
                </a:cubicBezTo>
                <a:cubicBezTo>
                  <a:pt x="7154578" y="1933286"/>
                  <a:pt x="7138852" y="1935420"/>
                  <a:pt x="7127310" y="1929008"/>
                </a:cubicBezTo>
                <a:cubicBezTo>
                  <a:pt x="7100990" y="1914386"/>
                  <a:pt x="7052154" y="1878904"/>
                  <a:pt x="7052154" y="1878904"/>
                </a:cubicBezTo>
                <a:lnTo>
                  <a:pt x="6438378" y="1891430"/>
                </a:lnTo>
                <a:cubicBezTo>
                  <a:pt x="6421175" y="1892079"/>
                  <a:pt x="6405467" y="1903074"/>
                  <a:pt x="6388274" y="1903956"/>
                </a:cubicBezTo>
                <a:cubicBezTo>
                  <a:pt x="6242269" y="1911443"/>
                  <a:pt x="6096000" y="1912307"/>
                  <a:pt x="5949863" y="1916482"/>
                </a:cubicBezTo>
                <a:cubicBezTo>
                  <a:pt x="5862678" y="1945544"/>
                  <a:pt x="5956563" y="1917314"/>
                  <a:pt x="5787025" y="1941534"/>
                </a:cubicBezTo>
                <a:cubicBezTo>
                  <a:pt x="5771134" y="1943804"/>
                  <a:pt x="5717188" y="1958938"/>
                  <a:pt x="5699343" y="1966586"/>
                </a:cubicBezTo>
                <a:cubicBezTo>
                  <a:pt x="5682180" y="1973942"/>
                  <a:pt x="5666723" y="1985082"/>
                  <a:pt x="5649239" y="1991638"/>
                </a:cubicBezTo>
                <a:cubicBezTo>
                  <a:pt x="5633120" y="1997683"/>
                  <a:pt x="5615836" y="1999989"/>
                  <a:pt x="5599135" y="2004164"/>
                </a:cubicBezTo>
                <a:cubicBezTo>
                  <a:pt x="5586609" y="2012515"/>
                  <a:pt x="5575652" y="2023930"/>
                  <a:pt x="5561556" y="2029216"/>
                </a:cubicBezTo>
                <a:cubicBezTo>
                  <a:pt x="5541621" y="2036691"/>
                  <a:pt x="5519709" y="2037124"/>
                  <a:pt x="5498926" y="2041742"/>
                </a:cubicBezTo>
                <a:cubicBezTo>
                  <a:pt x="5482121" y="2045477"/>
                  <a:pt x="5465523" y="2050093"/>
                  <a:pt x="5448822" y="2054268"/>
                </a:cubicBezTo>
                <a:cubicBezTo>
                  <a:pt x="5436296" y="2062619"/>
                  <a:pt x="5425001" y="2073207"/>
                  <a:pt x="5411244" y="2079321"/>
                </a:cubicBezTo>
                <a:cubicBezTo>
                  <a:pt x="5387113" y="2090046"/>
                  <a:pt x="5358060" y="2089725"/>
                  <a:pt x="5336088" y="2104373"/>
                </a:cubicBezTo>
                <a:cubicBezTo>
                  <a:pt x="5323562" y="2112724"/>
                  <a:pt x="5312267" y="2123311"/>
                  <a:pt x="5298510" y="2129425"/>
                </a:cubicBezTo>
                <a:cubicBezTo>
                  <a:pt x="5223888" y="2162590"/>
                  <a:pt x="5217583" y="2152110"/>
                  <a:pt x="5135671" y="2167003"/>
                </a:cubicBezTo>
                <a:cubicBezTo>
                  <a:pt x="5094024" y="2174575"/>
                  <a:pt x="5049629" y="2191508"/>
                  <a:pt x="5010411" y="2204581"/>
                </a:cubicBezTo>
                <a:cubicBezTo>
                  <a:pt x="4997885" y="2208756"/>
                  <a:pt x="4985935" y="2215469"/>
                  <a:pt x="4972833" y="2217107"/>
                </a:cubicBezTo>
                <a:lnTo>
                  <a:pt x="4872625" y="2229633"/>
                </a:lnTo>
                <a:cubicBezTo>
                  <a:pt x="4779511" y="2260671"/>
                  <a:pt x="4889360" y="2227242"/>
                  <a:pt x="4697261" y="2254685"/>
                </a:cubicBezTo>
                <a:cubicBezTo>
                  <a:pt x="4684190" y="2256552"/>
                  <a:pt x="4672685" y="2264916"/>
                  <a:pt x="4659682" y="2267211"/>
                </a:cubicBezTo>
                <a:cubicBezTo>
                  <a:pt x="4601532" y="2277473"/>
                  <a:pt x="4543124" y="2286917"/>
                  <a:pt x="4484318" y="2292263"/>
                </a:cubicBezTo>
                <a:cubicBezTo>
                  <a:pt x="4200936" y="2318025"/>
                  <a:pt x="4392631" y="2303472"/>
                  <a:pt x="3908121" y="2317315"/>
                </a:cubicBezTo>
                <a:lnTo>
                  <a:pt x="2430050" y="2304789"/>
                </a:lnTo>
                <a:cubicBezTo>
                  <a:pt x="2416848" y="2304571"/>
                  <a:pt x="2405462" y="2294625"/>
                  <a:pt x="2392471" y="2292263"/>
                </a:cubicBezTo>
                <a:cubicBezTo>
                  <a:pt x="2359351" y="2286241"/>
                  <a:pt x="2325468" y="2285271"/>
                  <a:pt x="2292263" y="2279737"/>
                </a:cubicBezTo>
                <a:cubicBezTo>
                  <a:pt x="2105473" y="2248605"/>
                  <a:pt x="2353500" y="2284469"/>
                  <a:pt x="2204581" y="2254685"/>
                </a:cubicBezTo>
                <a:cubicBezTo>
                  <a:pt x="2104690" y="2234707"/>
                  <a:pt x="2134896" y="2250334"/>
                  <a:pt x="2041743" y="2229633"/>
                </a:cubicBezTo>
                <a:cubicBezTo>
                  <a:pt x="2028854" y="2226769"/>
                  <a:pt x="2017189" y="2219278"/>
                  <a:pt x="2004165" y="2217107"/>
                </a:cubicBezTo>
                <a:cubicBezTo>
                  <a:pt x="1966870" y="2210891"/>
                  <a:pt x="1928860" y="2209928"/>
                  <a:pt x="1891430" y="2204581"/>
                </a:cubicBezTo>
                <a:cubicBezTo>
                  <a:pt x="1612249" y="2164698"/>
                  <a:pt x="2168693" y="2229821"/>
                  <a:pt x="1716066" y="2179529"/>
                </a:cubicBezTo>
                <a:lnTo>
                  <a:pt x="1603332" y="2141951"/>
                </a:lnTo>
                <a:cubicBezTo>
                  <a:pt x="1590806" y="2137776"/>
                  <a:pt x="1578825" y="2131292"/>
                  <a:pt x="1565754" y="2129425"/>
                </a:cubicBezTo>
                <a:lnTo>
                  <a:pt x="1478071" y="2116899"/>
                </a:lnTo>
                <a:cubicBezTo>
                  <a:pt x="1333604" y="2059112"/>
                  <a:pt x="1453537" y="2099226"/>
                  <a:pt x="1164921" y="2079321"/>
                </a:cubicBezTo>
                <a:cubicBezTo>
                  <a:pt x="1127201" y="2076720"/>
                  <a:pt x="1089765" y="2070970"/>
                  <a:pt x="1052187" y="2066795"/>
                </a:cubicBezTo>
                <a:lnTo>
                  <a:pt x="977030" y="2041742"/>
                </a:lnTo>
                <a:cubicBezTo>
                  <a:pt x="964504" y="2037567"/>
                  <a:pt x="952554" y="2030854"/>
                  <a:pt x="939452" y="2029216"/>
                </a:cubicBezTo>
                <a:cubicBezTo>
                  <a:pt x="801727" y="2012000"/>
                  <a:pt x="872701" y="2020407"/>
                  <a:pt x="726510" y="2004164"/>
                </a:cubicBezTo>
                <a:cubicBezTo>
                  <a:pt x="640612" y="1975531"/>
                  <a:pt x="747225" y="2009343"/>
                  <a:pt x="626302" y="1979112"/>
                </a:cubicBezTo>
                <a:cubicBezTo>
                  <a:pt x="613493" y="1975910"/>
                  <a:pt x="601250" y="1970761"/>
                  <a:pt x="588724" y="1966586"/>
                </a:cubicBezTo>
                <a:cubicBezTo>
                  <a:pt x="510697" y="1888562"/>
                  <a:pt x="623662" y="1994054"/>
                  <a:pt x="526093" y="1929008"/>
                </a:cubicBezTo>
                <a:cubicBezTo>
                  <a:pt x="511354" y="1919182"/>
                  <a:pt x="503254" y="1901256"/>
                  <a:pt x="488515" y="1891430"/>
                </a:cubicBezTo>
                <a:cubicBezTo>
                  <a:pt x="477529" y="1884106"/>
                  <a:pt x="462479" y="1885316"/>
                  <a:pt x="450937" y="1878904"/>
                </a:cubicBezTo>
                <a:cubicBezTo>
                  <a:pt x="424617" y="1864282"/>
                  <a:pt x="375781" y="1828800"/>
                  <a:pt x="375781" y="1828800"/>
                </a:cubicBezTo>
                <a:cubicBezTo>
                  <a:pt x="367430" y="1816274"/>
                  <a:pt x="361374" y="1801867"/>
                  <a:pt x="350729" y="1791222"/>
                </a:cubicBezTo>
                <a:cubicBezTo>
                  <a:pt x="321895" y="1762388"/>
                  <a:pt x="301377" y="1763227"/>
                  <a:pt x="263047" y="1753644"/>
                </a:cubicBezTo>
                <a:cubicBezTo>
                  <a:pt x="217865" y="1723523"/>
                  <a:pt x="184633" y="1704917"/>
                  <a:pt x="150313" y="1653436"/>
                </a:cubicBezTo>
                <a:cubicBezTo>
                  <a:pt x="118710" y="1606031"/>
                  <a:pt x="135906" y="1626503"/>
                  <a:pt x="100208" y="1590805"/>
                </a:cubicBezTo>
                <a:cubicBezTo>
                  <a:pt x="54526" y="1453758"/>
                  <a:pt x="127382" y="1661341"/>
                  <a:pt x="62630" y="1515649"/>
                </a:cubicBezTo>
                <a:cubicBezTo>
                  <a:pt x="51905" y="1491518"/>
                  <a:pt x="45929" y="1465545"/>
                  <a:pt x="37578" y="1440493"/>
                </a:cubicBezTo>
                <a:cubicBezTo>
                  <a:pt x="33403" y="1427967"/>
                  <a:pt x="28254" y="1415724"/>
                  <a:pt x="25052" y="1402915"/>
                </a:cubicBezTo>
                <a:cubicBezTo>
                  <a:pt x="7362" y="1332157"/>
                  <a:pt x="15902" y="1369692"/>
                  <a:pt x="0" y="1290181"/>
                </a:cubicBezTo>
                <a:cubicBezTo>
                  <a:pt x="4175" y="1085589"/>
                  <a:pt x="4661" y="880888"/>
                  <a:pt x="12526" y="676405"/>
                </a:cubicBezTo>
                <a:cubicBezTo>
                  <a:pt x="13706" y="645717"/>
                  <a:pt x="32430" y="622011"/>
                  <a:pt x="62630" y="613775"/>
                </a:cubicBezTo>
                <a:cubicBezTo>
                  <a:pt x="95107" y="604918"/>
                  <a:pt x="129436" y="605424"/>
                  <a:pt x="162839" y="601249"/>
                </a:cubicBezTo>
                <a:cubicBezTo>
                  <a:pt x="179326" y="551788"/>
                  <a:pt x="162161" y="563671"/>
                  <a:pt x="212943" y="563671"/>
                </a:cubicBezTo>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Oval 1"/>
          <p:cNvSpPr/>
          <p:nvPr/>
        </p:nvSpPr>
        <p:spPr>
          <a:xfrm rot="955339">
            <a:off x="750150" y="2435635"/>
            <a:ext cx="864096" cy="1656184"/>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Freeform 7"/>
          <p:cNvSpPr/>
          <p:nvPr/>
        </p:nvSpPr>
        <p:spPr>
          <a:xfrm>
            <a:off x="789140" y="2893512"/>
            <a:ext cx="7753611" cy="1518420"/>
          </a:xfrm>
          <a:custGeom>
            <a:avLst/>
            <a:gdLst>
              <a:gd name="connsiteX0" fmla="*/ 0 w 7753611"/>
              <a:gd name="connsiteY0" fmla="*/ 1014609 h 1518420"/>
              <a:gd name="connsiteX1" fmla="*/ 25052 w 7753611"/>
              <a:gd name="connsiteY1" fmla="*/ 951978 h 1518420"/>
              <a:gd name="connsiteX2" fmla="*/ 62630 w 7753611"/>
              <a:gd name="connsiteY2" fmla="*/ 914400 h 1518420"/>
              <a:gd name="connsiteX3" fmla="*/ 87682 w 7753611"/>
              <a:gd name="connsiteY3" fmla="*/ 876822 h 1518420"/>
              <a:gd name="connsiteX4" fmla="*/ 125260 w 7753611"/>
              <a:gd name="connsiteY4" fmla="*/ 839244 h 1518420"/>
              <a:gd name="connsiteX5" fmla="*/ 150312 w 7753611"/>
              <a:gd name="connsiteY5" fmla="*/ 801666 h 1518420"/>
              <a:gd name="connsiteX6" fmla="*/ 187890 w 7753611"/>
              <a:gd name="connsiteY6" fmla="*/ 764088 h 1518420"/>
              <a:gd name="connsiteX7" fmla="*/ 212942 w 7753611"/>
              <a:gd name="connsiteY7" fmla="*/ 726510 h 1518420"/>
              <a:gd name="connsiteX8" fmla="*/ 288098 w 7753611"/>
              <a:gd name="connsiteY8" fmla="*/ 688932 h 1518420"/>
              <a:gd name="connsiteX9" fmla="*/ 325676 w 7753611"/>
              <a:gd name="connsiteY9" fmla="*/ 651354 h 1518420"/>
              <a:gd name="connsiteX10" fmla="*/ 400833 w 7753611"/>
              <a:gd name="connsiteY10" fmla="*/ 601250 h 1518420"/>
              <a:gd name="connsiteX11" fmla="*/ 438411 w 7753611"/>
              <a:gd name="connsiteY11" fmla="*/ 576198 h 1518420"/>
              <a:gd name="connsiteX12" fmla="*/ 475989 w 7753611"/>
              <a:gd name="connsiteY12" fmla="*/ 551146 h 1518420"/>
              <a:gd name="connsiteX13" fmla="*/ 501041 w 7753611"/>
              <a:gd name="connsiteY13" fmla="*/ 526093 h 1518420"/>
              <a:gd name="connsiteX14" fmla="*/ 538619 w 7753611"/>
              <a:gd name="connsiteY14" fmla="*/ 513567 h 1518420"/>
              <a:gd name="connsiteX15" fmla="*/ 613775 w 7753611"/>
              <a:gd name="connsiteY15" fmla="*/ 463463 h 1518420"/>
              <a:gd name="connsiteX16" fmla="*/ 876822 w 7753611"/>
              <a:gd name="connsiteY16" fmla="*/ 375781 h 1518420"/>
              <a:gd name="connsiteX17" fmla="*/ 951978 w 7753611"/>
              <a:gd name="connsiteY17" fmla="*/ 350729 h 1518420"/>
              <a:gd name="connsiteX18" fmla="*/ 989556 w 7753611"/>
              <a:gd name="connsiteY18" fmla="*/ 338203 h 1518420"/>
              <a:gd name="connsiteX19" fmla="*/ 1039660 w 7753611"/>
              <a:gd name="connsiteY19" fmla="*/ 325677 h 1518420"/>
              <a:gd name="connsiteX20" fmla="*/ 1114816 w 7753611"/>
              <a:gd name="connsiteY20" fmla="*/ 313151 h 1518420"/>
              <a:gd name="connsiteX21" fmla="*/ 1152394 w 7753611"/>
              <a:gd name="connsiteY21" fmla="*/ 300625 h 1518420"/>
              <a:gd name="connsiteX22" fmla="*/ 1277655 w 7753611"/>
              <a:gd name="connsiteY22" fmla="*/ 275573 h 1518420"/>
              <a:gd name="connsiteX23" fmla="*/ 1365337 w 7753611"/>
              <a:gd name="connsiteY23" fmla="*/ 250521 h 1518420"/>
              <a:gd name="connsiteX24" fmla="*/ 1465545 w 7753611"/>
              <a:gd name="connsiteY24" fmla="*/ 237995 h 1518420"/>
              <a:gd name="connsiteX25" fmla="*/ 1540701 w 7753611"/>
              <a:gd name="connsiteY25" fmla="*/ 225469 h 1518420"/>
              <a:gd name="connsiteX26" fmla="*/ 1578279 w 7753611"/>
              <a:gd name="connsiteY26" fmla="*/ 212943 h 1518420"/>
              <a:gd name="connsiteX27" fmla="*/ 1716065 w 7753611"/>
              <a:gd name="connsiteY27" fmla="*/ 200417 h 1518420"/>
              <a:gd name="connsiteX28" fmla="*/ 1816274 w 7753611"/>
              <a:gd name="connsiteY28" fmla="*/ 175365 h 1518420"/>
              <a:gd name="connsiteX29" fmla="*/ 1853852 w 7753611"/>
              <a:gd name="connsiteY29" fmla="*/ 162839 h 1518420"/>
              <a:gd name="connsiteX30" fmla="*/ 1891430 w 7753611"/>
              <a:gd name="connsiteY30" fmla="*/ 137787 h 1518420"/>
              <a:gd name="connsiteX31" fmla="*/ 1966586 w 7753611"/>
              <a:gd name="connsiteY31" fmla="*/ 112735 h 1518420"/>
              <a:gd name="connsiteX32" fmla="*/ 2054268 w 7753611"/>
              <a:gd name="connsiteY32" fmla="*/ 87683 h 1518420"/>
              <a:gd name="connsiteX33" fmla="*/ 2642992 w 7753611"/>
              <a:gd name="connsiteY33" fmla="*/ 75156 h 1518420"/>
              <a:gd name="connsiteX34" fmla="*/ 2855934 w 7753611"/>
              <a:gd name="connsiteY34" fmla="*/ 62630 h 1518420"/>
              <a:gd name="connsiteX35" fmla="*/ 2893512 w 7753611"/>
              <a:gd name="connsiteY35" fmla="*/ 50104 h 1518420"/>
              <a:gd name="connsiteX36" fmla="*/ 3031298 w 7753611"/>
              <a:gd name="connsiteY36" fmla="*/ 37578 h 1518420"/>
              <a:gd name="connsiteX37" fmla="*/ 3281819 w 7753611"/>
              <a:gd name="connsiteY37" fmla="*/ 25052 h 1518420"/>
              <a:gd name="connsiteX38" fmla="*/ 3519813 w 7753611"/>
              <a:gd name="connsiteY38" fmla="*/ 0 h 1518420"/>
              <a:gd name="connsiteX39" fmla="*/ 4997885 w 7753611"/>
              <a:gd name="connsiteY39" fmla="*/ 12526 h 1518420"/>
              <a:gd name="connsiteX40" fmla="*/ 5661764 w 7753611"/>
              <a:gd name="connsiteY40" fmla="*/ 37578 h 1518420"/>
              <a:gd name="connsiteX41" fmla="*/ 6313118 w 7753611"/>
              <a:gd name="connsiteY41" fmla="*/ 62630 h 1518420"/>
              <a:gd name="connsiteX42" fmla="*/ 6538586 w 7753611"/>
              <a:gd name="connsiteY42" fmla="*/ 75156 h 1518420"/>
              <a:gd name="connsiteX43" fmla="*/ 6626268 w 7753611"/>
              <a:gd name="connsiteY43" fmla="*/ 112735 h 1518420"/>
              <a:gd name="connsiteX44" fmla="*/ 6663846 w 7753611"/>
              <a:gd name="connsiteY44" fmla="*/ 125261 h 1518420"/>
              <a:gd name="connsiteX45" fmla="*/ 6713950 w 7753611"/>
              <a:gd name="connsiteY45" fmla="*/ 150313 h 1518420"/>
              <a:gd name="connsiteX46" fmla="*/ 6789107 w 7753611"/>
              <a:gd name="connsiteY46" fmla="*/ 187891 h 1518420"/>
              <a:gd name="connsiteX47" fmla="*/ 6876789 w 7753611"/>
              <a:gd name="connsiteY47" fmla="*/ 237995 h 1518420"/>
              <a:gd name="connsiteX48" fmla="*/ 6951945 w 7753611"/>
              <a:gd name="connsiteY48" fmla="*/ 275573 h 1518420"/>
              <a:gd name="connsiteX49" fmla="*/ 6989523 w 7753611"/>
              <a:gd name="connsiteY49" fmla="*/ 313151 h 1518420"/>
              <a:gd name="connsiteX50" fmla="*/ 7027101 w 7753611"/>
              <a:gd name="connsiteY50" fmla="*/ 338203 h 1518420"/>
              <a:gd name="connsiteX51" fmla="*/ 7064679 w 7753611"/>
              <a:gd name="connsiteY51" fmla="*/ 375781 h 1518420"/>
              <a:gd name="connsiteX52" fmla="*/ 7139835 w 7753611"/>
              <a:gd name="connsiteY52" fmla="*/ 425885 h 1518420"/>
              <a:gd name="connsiteX53" fmla="*/ 7214992 w 7753611"/>
              <a:gd name="connsiteY53" fmla="*/ 475989 h 1518420"/>
              <a:gd name="connsiteX54" fmla="*/ 7252570 w 7753611"/>
              <a:gd name="connsiteY54" fmla="*/ 501041 h 1518420"/>
              <a:gd name="connsiteX55" fmla="*/ 7290148 w 7753611"/>
              <a:gd name="connsiteY55" fmla="*/ 538620 h 1518420"/>
              <a:gd name="connsiteX56" fmla="*/ 7327726 w 7753611"/>
              <a:gd name="connsiteY56" fmla="*/ 551146 h 1518420"/>
              <a:gd name="connsiteX57" fmla="*/ 7402882 w 7753611"/>
              <a:gd name="connsiteY57" fmla="*/ 613776 h 1518420"/>
              <a:gd name="connsiteX58" fmla="*/ 7478038 w 7753611"/>
              <a:gd name="connsiteY58" fmla="*/ 638828 h 1518420"/>
              <a:gd name="connsiteX59" fmla="*/ 7540668 w 7753611"/>
              <a:gd name="connsiteY59" fmla="*/ 726510 h 1518420"/>
              <a:gd name="connsiteX60" fmla="*/ 7578246 w 7753611"/>
              <a:gd name="connsiteY60" fmla="*/ 764088 h 1518420"/>
              <a:gd name="connsiteX61" fmla="*/ 7615824 w 7753611"/>
              <a:gd name="connsiteY61" fmla="*/ 851770 h 1518420"/>
              <a:gd name="connsiteX62" fmla="*/ 7665928 w 7753611"/>
              <a:gd name="connsiteY62" fmla="*/ 926926 h 1518420"/>
              <a:gd name="connsiteX63" fmla="*/ 7690981 w 7753611"/>
              <a:gd name="connsiteY63" fmla="*/ 1064713 h 1518420"/>
              <a:gd name="connsiteX64" fmla="*/ 7703507 w 7753611"/>
              <a:gd name="connsiteY64" fmla="*/ 1240077 h 1518420"/>
              <a:gd name="connsiteX65" fmla="*/ 7728559 w 7753611"/>
              <a:gd name="connsiteY65" fmla="*/ 1315233 h 1518420"/>
              <a:gd name="connsiteX66" fmla="*/ 7753611 w 7753611"/>
              <a:gd name="connsiteY66" fmla="*/ 1415441 h 1518420"/>
              <a:gd name="connsiteX67" fmla="*/ 7741085 w 7753611"/>
              <a:gd name="connsiteY67" fmla="*/ 1515650 h 1518420"/>
              <a:gd name="connsiteX68" fmla="*/ 7716033 w 7753611"/>
              <a:gd name="connsiteY68" fmla="*/ 1478072 h 1518420"/>
              <a:gd name="connsiteX69" fmla="*/ 7703507 w 7753611"/>
              <a:gd name="connsiteY69" fmla="*/ 1227551 h 1518420"/>
              <a:gd name="connsiteX70" fmla="*/ 7678455 w 7753611"/>
              <a:gd name="connsiteY70" fmla="*/ 1152395 h 1518420"/>
              <a:gd name="connsiteX71" fmla="*/ 7653402 w 7753611"/>
              <a:gd name="connsiteY71" fmla="*/ 1127343 h 1518420"/>
              <a:gd name="connsiteX72" fmla="*/ 7628350 w 7753611"/>
              <a:gd name="connsiteY72" fmla="*/ 1052187 h 1518420"/>
              <a:gd name="connsiteX73" fmla="*/ 7565720 w 7753611"/>
              <a:gd name="connsiteY73" fmla="*/ 989556 h 1518420"/>
              <a:gd name="connsiteX74" fmla="*/ 7515616 w 7753611"/>
              <a:gd name="connsiteY74" fmla="*/ 939452 h 1518420"/>
              <a:gd name="connsiteX75" fmla="*/ 7478038 w 7753611"/>
              <a:gd name="connsiteY75" fmla="*/ 901874 h 1518420"/>
              <a:gd name="connsiteX76" fmla="*/ 7440460 w 7753611"/>
              <a:gd name="connsiteY76" fmla="*/ 889348 h 1518420"/>
              <a:gd name="connsiteX77" fmla="*/ 7365304 w 7753611"/>
              <a:gd name="connsiteY77" fmla="*/ 839244 h 1518420"/>
              <a:gd name="connsiteX78" fmla="*/ 7327726 w 7753611"/>
              <a:gd name="connsiteY78" fmla="*/ 814192 h 1518420"/>
              <a:gd name="connsiteX79" fmla="*/ 7290148 w 7753611"/>
              <a:gd name="connsiteY79" fmla="*/ 789140 h 1518420"/>
              <a:gd name="connsiteX80" fmla="*/ 7240044 w 7753611"/>
              <a:gd name="connsiteY80" fmla="*/ 776614 h 1518420"/>
              <a:gd name="connsiteX81" fmla="*/ 7164887 w 7753611"/>
              <a:gd name="connsiteY81" fmla="*/ 751562 h 1518420"/>
              <a:gd name="connsiteX82" fmla="*/ 6563638 w 7753611"/>
              <a:gd name="connsiteY82" fmla="*/ 764088 h 1518420"/>
              <a:gd name="connsiteX83" fmla="*/ 6526060 w 7753611"/>
              <a:gd name="connsiteY83" fmla="*/ 776614 h 1518420"/>
              <a:gd name="connsiteX84" fmla="*/ 6475956 w 7753611"/>
              <a:gd name="connsiteY84" fmla="*/ 789140 h 1518420"/>
              <a:gd name="connsiteX85" fmla="*/ 6363222 w 7753611"/>
              <a:gd name="connsiteY85" fmla="*/ 826718 h 1518420"/>
              <a:gd name="connsiteX86" fmla="*/ 6325644 w 7753611"/>
              <a:gd name="connsiteY86" fmla="*/ 839244 h 1518420"/>
              <a:gd name="connsiteX87" fmla="*/ 6288065 w 7753611"/>
              <a:gd name="connsiteY87" fmla="*/ 851770 h 1518420"/>
              <a:gd name="connsiteX88" fmla="*/ 6250487 w 7753611"/>
              <a:gd name="connsiteY88" fmla="*/ 876822 h 1518420"/>
              <a:gd name="connsiteX89" fmla="*/ 6125227 w 7753611"/>
              <a:gd name="connsiteY89" fmla="*/ 914400 h 1518420"/>
              <a:gd name="connsiteX90" fmla="*/ 6050071 w 7753611"/>
              <a:gd name="connsiteY90" fmla="*/ 926926 h 1518420"/>
              <a:gd name="connsiteX91" fmla="*/ 6012493 w 7753611"/>
              <a:gd name="connsiteY91" fmla="*/ 939452 h 1518420"/>
              <a:gd name="connsiteX92" fmla="*/ 4947781 w 7753611"/>
              <a:gd name="connsiteY92" fmla="*/ 951978 h 1518420"/>
              <a:gd name="connsiteX93" fmla="*/ 4772416 w 7753611"/>
              <a:gd name="connsiteY93" fmla="*/ 964504 h 1518420"/>
              <a:gd name="connsiteX94" fmla="*/ 4546948 w 7753611"/>
              <a:gd name="connsiteY94" fmla="*/ 989556 h 1518420"/>
              <a:gd name="connsiteX95" fmla="*/ 4359057 w 7753611"/>
              <a:gd name="connsiteY95" fmla="*/ 1002083 h 1518420"/>
              <a:gd name="connsiteX96" fmla="*/ 4083485 w 7753611"/>
              <a:gd name="connsiteY96" fmla="*/ 1027135 h 1518420"/>
              <a:gd name="connsiteX97" fmla="*/ 3845490 w 7753611"/>
              <a:gd name="connsiteY97" fmla="*/ 1039661 h 1518420"/>
              <a:gd name="connsiteX98" fmla="*/ 3457183 w 7753611"/>
              <a:gd name="connsiteY98" fmla="*/ 1064713 h 1518420"/>
              <a:gd name="connsiteX99" fmla="*/ 2229633 w 7753611"/>
              <a:gd name="connsiteY99" fmla="*/ 1052187 h 1518420"/>
              <a:gd name="connsiteX100" fmla="*/ 2167002 w 7753611"/>
              <a:gd name="connsiteY100" fmla="*/ 1039661 h 1518420"/>
              <a:gd name="connsiteX101" fmla="*/ 2054268 w 7753611"/>
              <a:gd name="connsiteY101" fmla="*/ 1014609 h 1518420"/>
              <a:gd name="connsiteX102" fmla="*/ 1991638 w 7753611"/>
              <a:gd name="connsiteY102" fmla="*/ 1002083 h 1518420"/>
              <a:gd name="connsiteX103" fmla="*/ 1916482 w 7753611"/>
              <a:gd name="connsiteY103" fmla="*/ 977030 h 1518420"/>
              <a:gd name="connsiteX104" fmla="*/ 1878904 w 7753611"/>
              <a:gd name="connsiteY104" fmla="*/ 964504 h 1518420"/>
              <a:gd name="connsiteX105" fmla="*/ 1841326 w 7753611"/>
              <a:gd name="connsiteY105" fmla="*/ 951978 h 1518420"/>
              <a:gd name="connsiteX106" fmla="*/ 1803748 w 7753611"/>
              <a:gd name="connsiteY106" fmla="*/ 939452 h 1518420"/>
              <a:gd name="connsiteX107" fmla="*/ 1753644 w 7753611"/>
              <a:gd name="connsiteY107" fmla="*/ 914400 h 1518420"/>
              <a:gd name="connsiteX108" fmla="*/ 1716065 w 7753611"/>
              <a:gd name="connsiteY108" fmla="*/ 876822 h 1518420"/>
              <a:gd name="connsiteX109" fmla="*/ 1640909 w 7753611"/>
              <a:gd name="connsiteY109" fmla="*/ 851770 h 1518420"/>
              <a:gd name="connsiteX110" fmla="*/ 1565753 w 7753611"/>
              <a:gd name="connsiteY110" fmla="*/ 814192 h 1518420"/>
              <a:gd name="connsiteX111" fmla="*/ 1528175 w 7753611"/>
              <a:gd name="connsiteY111" fmla="*/ 789140 h 1518420"/>
              <a:gd name="connsiteX112" fmla="*/ 1453019 w 7753611"/>
              <a:gd name="connsiteY112" fmla="*/ 764088 h 1518420"/>
              <a:gd name="connsiteX113" fmla="*/ 1415441 w 7753611"/>
              <a:gd name="connsiteY113" fmla="*/ 751562 h 1518420"/>
              <a:gd name="connsiteX114" fmla="*/ 1377863 w 7753611"/>
              <a:gd name="connsiteY114" fmla="*/ 739036 h 1518420"/>
              <a:gd name="connsiteX115" fmla="*/ 1265128 w 7753611"/>
              <a:gd name="connsiteY115" fmla="*/ 713984 h 1518420"/>
              <a:gd name="connsiteX116" fmla="*/ 1152394 w 7753611"/>
              <a:gd name="connsiteY116" fmla="*/ 676406 h 1518420"/>
              <a:gd name="connsiteX117" fmla="*/ 1114816 w 7753611"/>
              <a:gd name="connsiteY117" fmla="*/ 663880 h 1518420"/>
              <a:gd name="connsiteX118" fmla="*/ 1064712 w 7753611"/>
              <a:gd name="connsiteY118" fmla="*/ 651354 h 1518420"/>
              <a:gd name="connsiteX119" fmla="*/ 1027134 w 7753611"/>
              <a:gd name="connsiteY119" fmla="*/ 638828 h 1518420"/>
              <a:gd name="connsiteX120" fmla="*/ 964504 w 7753611"/>
              <a:gd name="connsiteY120" fmla="*/ 626302 h 1518420"/>
              <a:gd name="connsiteX121" fmla="*/ 450937 w 7753611"/>
              <a:gd name="connsiteY121" fmla="*/ 638828 h 1518420"/>
              <a:gd name="connsiteX122" fmla="*/ 375781 w 7753611"/>
              <a:gd name="connsiteY122" fmla="*/ 663880 h 1518420"/>
              <a:gd name="connsiteX123" fmla="*/ 350728 w 7753611"/>
              <a:gd name="connsiteY123" fmla="*/ 688932 h 1518420"/>
              <a:gd name="connsiteX124" fmla="*/ 275572 w 7753611"/>
              <a:gd name="connsiteY124" fmla="*/ 739036 h 1518420"/>
              <a:gd name="connsiteX125" fmla="*/ 263046 w 7753611"/>
              <a:gd name="connsiteY125" fmla="*/ 776614 h 1518420"/>
              <a:gd name="connsiteX126" fmla="*/ 225468 w 7753611"/>
              <a:gd name="connsiteY126" fmla="*/ 801666 h 1518420"/>
              <a:gd name="connsiteX127" fmla="*/ 187890 w 7753611"/>
              <a:gd name="connsiteY127" fmla="*/ 839244 h 1518420"/>
              <a:gd name="connsiteX128" fmla="*/ 137786 w 7753611"/>
              <a:gd name="connsiteY128" fmla="*/ 901874 h 1518420"/>
              <a:gd name="connsiteX129" fmla="*/ 87682 w 7753611"/>
              <a:gd name="connsiteY129" fmla="*/ 964504 h 1518420"/>
              <a:gd name="connsiteX130" fmla="*/ 0 w 7753611"/>
              <a:gd name="connsiteY130" fmla="*/ 1027135 h 1518420"/>
              <a:gd name="connsiteX131" fmla="*/ 0 w 7753611"/>
              <a:gd name="connsiteY131" fmla="*/ 1014609 h 151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7753611" h="1518420">
                <a:moveTo>
                  <a:pt x="0" y="1014609"/>
                </a:moveTo>
                <a:cubicBezTo>
                  <a:pt x="8351" y="993732"/>
                  <a:pt x="13135" y="971045"/>
                  <a:pt x="25052" y="951978"/>
                </a:cubicBezTo>
                <a:cubicBezTo>
                  <a:pt x="34441" y="936956"/>
                  <a:pt x="51289" y="928009"/>
                  <a:pt x="62630" y="914400"/>
                </a:cubicBezTo>
                <a:cubicBezTo>
                  <a:pt x="72268" y="902835"/>
                  <a:pt x="78044" y="888387"/>
                  <a:pt x="87682" y="876822"/>
                </a:cubicBezTo>
                <a:cubicBezTo>
                  <a:pt x="99023" y="863213"/>
                  <a:pt x="113919" y="852853"/>
                  <a:pt x="125260" y="839244"/>
                </a:cubicBezTo>
                <a:cubicBezTo>
                  <a:pt x="134898" y="827679"/>
                  <a:pt x="140674" y="813231"/>
                  <a:pt x="150312" y="801666"/>
                </a:cubicBezTo>
                <a:cubicBezTo>
                  <a:pt x="161653" y="788057"/>
                  <a:pt x="176549" y="777697"/>
                  <a:pt x="187890" y="764088"/>
                </a:cubicBezTo>
                <a:cubicBezTo>
                  <a:pt x="197528" y="752523"/>
                  <a:pt x="202297" y="737155"/>
                  <a:pt x="212942" y="726510"/>
                </a:cubicBezTo>
                <a:cubicBezTo>
                  <a:pt x="237224" y="702228"/>
                  <a:pt x="257535" y="699120"/>
                  <a:pt x="288098" y="688932"/>
                </a:cubicBezTo>
                <a:cubicBezTo>
                  <a:pt x="300624" y="676406"/>
                  <a:pt x="311693" y="662230"/>
                  <a:pt x="325676" y="651354"/>
                </a:cubicBezTo>
                <a:cubicBezTo>
                  <a:pt x="349443" y="632869"/>
                  <a:pt x="375781" y="617951"/>
                  <a:pt x="400833" y="601250"/>
                </a:cubicBezTo>
                <a:lnTo>
                  <a:pt x="438411" y="576198"/>
                </a:lnTo>
                <a:cubicBezTo>
                  <a:pt x="450937" y="567847"/>
                  <a:pt x="465344" y="561791"/>
                  <a:pt x="475989" y="551146"/>
                </a:cubicBezTo>
                <a:cubicBezTo>
                  <a:pt x="484340" y="542795"/>
                  <a:pt x="490914" y="532169"/>
                  <a:pt x="501041" y="526093"/>
                </a:cubicBezTo>
                <a:cubicBezTo>
                  <a:pt x="512363" y="519300"/>
                  <a:pt x="527077" y="519979"/>
                  <a:pt x="538619" y="513567"/>
                </a:cubicBezTo>
                <a:cubicBezTo>
                  <a:pt x="564939" y="498945"/>
                  <a:pt x="585211" y="472984"/>
                  <a:pt x="613775" y="463463"/>
                </a:cubicBezTo>
                <a:lnTo>
                  <a:pt x="876822" y="375781"/>
                </a:lnTo>
                <a:lnTo>
                  <a:pt x="951978" y="350729"/>
                </a:lnTo>
                <a:cubicBezTo>
                  <a:pt x="964504" y="346554"/>
                  <a:pt x="976747" y="341405"/>
                  <a:pt x="989556" y="338203"/>
                </a:cubicBezTo>
                <a:cubicBezTo>
                  <a:pt x="1006257" y="334028"/>
                  <a:pt x="1022779" y="329053"/>
                  <a:pt x="1039660" y="325677"/>
                </a:cubicBezTo>
                <a:cubicBezTo>
                  <a:pt x="1064564" y="320696"/>
                  <a:pt x="1090023" y="318661"/>
                  <a:pt x="1114816" y="313151"/>
                </a:cubicBezTo>
                <a:cubicBezTo>
                  <a:pt x="1127705" y="310287"/>
                  <a:pt x="1139529" y="303594"/>
                  <a:pt x="1152394" y="300625"/>
                </a:cubicBezTo>
                <a:cubicBezTo>
                  <a:pt x="1193884" y="291050"/>
                  <a:pt x="1237260" y="289038"/>
                  <a:pt x="1277655" y="275573"/>
                </a:cubicBezTo>
                <a:cubicBezTo>
                  <a:pt x="1307439" y="265645"/>
                  <a:pt x="1333880" y="255764"/>
                  <a:pt x="1365337" y="250521"/>
                </a:cubicBezTo>
                <a:cubicBezTo>
                  <a:pt x="1398542" y="244987"/>
                  <a:pt x="1432221" y="242756"/>
                  <a:pt x="1465545" y="237995"/>
                </a:cubicBezTo>
                <a:cubicBezTo>
                  <a:pt x="1490687" y="234403"/>
                  <a:pt x="1515908" y="230979"/>
                  <a:pt x="1540701" y="225469"/>
                </a:cubicBezTo>
                <a:cubicBezTo>
                  <a:pt x="1553590" y="222605"/>
                  <a:pt x="1565208" y="214810"/>
                  <a:pt x="1578279" y="212943"/>
                </a:cubicBezTo>
                <a:cubicBezTo>
                  <a:pt x="1623934" y="206421"/>
                  <a:pt x="1670136" y="204592"/>
                  <a:pt x="1716065" y="200417"/>
                </a:cubicBezTo>
                <a:cubicBezTo>
                  <a:pt x="1749468" y="192066"/>
                  <a:pt x="1783610" y="186253"/>
                  <a:pt x="1816274" y="175365"/>
                </a:cubicBezTo>
                <a:cubicBezTo>
                  <a:pt x="1828800" y="171190"/>
                  <a:pt x="1842042" y="168744"/>
                  <a:pt x="1853852" y="162839"/>
                </a:cubicBezTo>
                <a:cubicBezTo>
                  <a:pt x="1867317" y="156106"/>
                  <a:pt x="1877673" y="143901"/>
                  <a:pt x="1891430" y="137787"/>
                </a:cubicBezTo>
                <a:cubicBezTo>
                  <a:pt x="1915561" y="127062"/>
                  <a:pt x="1941534" y="121086"/>
                  <a:pt x="1966586" y="112735"/>
                </a:cubicBezTo>
                <a:cubicBezTo>
                  <a:pt x="1985915" y="106292"/>
                  <a:pt x="2036442" y="88382"/>
                  <a:pt x="2054268" y="87683"/>
                </a:cubicBezTo>
                <a:cubicBezTo>
                  <a:pt x="2250403" y="79991"/>
                  <a:pt x="2446751" y="79332"/>
                  <a:pt x="2642992" y="75156"/>
                </a:cubicBezTo>
                <a:cubicBezTo>
                  <a:pt x="2713973" y="70981"/>
                  <a:pt x="2785184" y="69705"/>
                  <a:pt x="2855934" y="62630"/>
                </a:cubicBezTo>
                <a:cubicBezTo>
                  <a:pt x="2869072" y="61316"/>
                  <a:pt x="2880441" y="51971"/>
                  <a:pt x="2893512" y="50104"/>
                </a:cubicBezTo>
                <a:cubicBezTo>
                  <a:pt x="2939167" y="43582"/>
                  <a:pt x="2985276" y="40547"/>
                  <a:pt x="3031298" y="37578"/>
                </a:cubicBezTo>
                <a:cubicBezTo>
                  <a:pt x="3114736" y="32195"/>
                  <a:pt x="3198381" y="30435"/>
                  <a:pt x="3281819" y="25052"/>
                </a:cubicBezTo>
                <a:cubicBezTo>
                  <a:pt x="3378375" y="18823"/>
                  <a:pt x="3428408" y="11426"/>
                  <a:pt x="3519813" y="0"/>
                </a:cubicBezTo>
                <a:lnTo>
                  <a:pt x="4997885" y="12526"/>
                </a:lnTo>
                <a:cubicBezTo>
                  <a:pt x="5467590" y="18434"/>
                  <a:pt x="5368439" y="13134"/>
                  <a:pt x="5661764" y="37578"/>
                </a:cubicBezTo>
                <a:cubicBezTo>
                  <a:pt x="5894734" y="115235"/>
                  <a:pt x="5666633" y="43332"/>
                  <a:pt x="6313118" y="62630"/>
                </a:cubicBezTo>
                <a:cubicBezTo>
                  <a:pt x="6388356" y="64876"/>
                  <a:pt x="6463430" y="70981"/>
                  <a:pt x="6538586" y="75156"/>
                </a:cubicBezTo>
                <a:cubicBezTo>
                  <a:pt x="6642866" y="101228"/>
                  <a:pt x="6539762" y="69482"/>
                  <a:pt x="6626268" y="112735"/>
                </a:cubicBezTo>
                <a:cubicBezTo>
                  <a:pt x="6638078" y="118640"/>
                  <a:pt x="6651710" y="120060"/>
                  <a:pt x="6663846" y="125261"/>
                </a:cubicBezTo>
                <a:cubicBezTo>
                  <a:pt x="6681009" y="132617"/>
                  <a:pt x="6697738" y="141049"/>
                  <a:pt x="6713950" y="150313"/>
                </a:cubicBezTo>
                <a:cubicBezTo>
                  <a:pt x="6781939" y="189164"/>
                  <a:pt x="6720209" y="164926"/>
                  <a:pt x="6789107" y="187891"/>
                </a:cubicBezTo>
                <a:cubicBezTo>
                  <a:pt x="6826846" y="213051"/>
                  <a:pt x="6832291" y="218924"/>
                  <a:pt x="6876789" y="237995"/>
                </a:cubicBezTo>
                <a:cubicBezTo>
                  <a:pt x="6923313" y="257934"/>
                  <a:pt x="6909465" y="240173"/>
                  <a:pt x="6951945" y="275573"/>
                </a:cubicBezTo>
                <a:cubicBezTo>
                  <a:pt x="6965554" y="286914"/>
                  <a:pt x="6975914" y="301810"/>
                  <a:pt x="6989523" y="313151"/>
                </a:cubicBezTo>
                <a:cubicBezTo>
                  <a:pt x="7001088" y="322789"/>
                  <a:pt x="7015536" y="328565"/>
                  <a:pt x="7027101" y="338203"/>
                </a:cubicBezTo>
                <a:cubicBezTo>
                  <a:pt x="7040710" y="349544"/>
                  <a:pt x="7050696" y="364905"/>
                  <a:pt x="7064679" y="375781"/>
                </a:cubicBezTo>
                <a:cubicBezTo>
                  <a:pt x="7088445" y="394266"/>
                  <a:pt x="7114783" y="409184"/>
                  <a:pt x="7139835" y="425885"/>
                </a:cubicBezTo>
                <a:lnTo>
                  <a:pt x="7214992" y="475989"/>
                </a:lnTo>
                <a:cubicBezTo>
                  <a:pt x="7227518" y="484340"/>
                  <a:pt x="7241925" y="490396"/>
                  <a:pt x="7252570" y="501041"/>
                </a:cubicBezTo>
                <a:cubicBezTo>
                  <a:pt x="7265096" y="513567"/>
                  <a:pt x="7275409" y="528794"/>
                  <a:pt x="7290148" y="538620"/>
                </a:cubicBezTo>
                <a:cubicBezTo>
                  <a:pt x="7301134" y="545944"/>
                  <a:pt x="7315200" y="546971"/>
                  <a:pt x="7327726" y="551146"/>
                </a:cubicBezTo>
                <a:cubicBezTo>
                  <a:pt x="7358477" y="597272"/>
                  <a:pt x="7345092" y="590660"/>
                  <a:pt x="7402882" y="613776"/>
                </a:cubicBezTo>
                <a:cubicBezTo>
                  <a:pt x="7427400" y="623583"/>
                  <a:pt x="7478038" y="638828"/>
                  <a:pt x="7478038" y="638828"/>
                </a:cubicBezTo>
                <a:cubicBezTo>
                  <a:pt x="7497865" y="668568"/>
                  <a:pt x="7517363" y="699320"/>
                  <a:pt x="7540668" y="726510"/>
                </a:cubicBezTo>
                <a:cubicBezTo>
                  <a:pt x="7552196" y="739960"/>
                  <a:pt x="7565720" y="751562"/>
                  <a:pt x="7578246" y="764088"/>
                </a:cubicBezTo>
                <a:cubicBezTo>
                  <a:pt x="7591204" y="802963"/>
                  <a:pt x="7592606" y="813074"/>
                  <a:pt x="7615824" y="851770"/>
                </a:cubicBezTo>
                <a:cubicBezTo>
                  <a:pt x="7631315" y="877588"/>
                  <a:pt x="7665928" y="926926"/>
                  <a:pt x="7665928" y="926926"/>
                </a:cubicBezTo>
                <a:cubicBezTo>
                  <a:pt x="7680919" y="986887"/>
                  <a:pt x="7684076" y="992206"/>
                  <a:pt x="7690981" y="1064713"/>
                </a:cubicBezTo>
                <a:cubicBezTo>
                  <a:pt x="7696537" y="1123053"/>
                  <a:pt x="7694814" y="1182122"/>
                  <a:pt x="7703507" y="1240077"/>
                </a:cubicBezTo>
                <a:cubicBezTo>
                  <a:pt x="7707424" y="1266192"/>
                  <a:pt x="7720208" y="1290181"/>
                  <a:pt x="7728559" y="1315233"/>
                </a:cubicBezTo>
                <a:cubicBezTo>
                  <a:pt x="7747818" y="1373009"/>
                  <a:pt x="7738496" y="1339864"/>
                  <a:pt x="7753611" y="1415441"/>
                </a:cubicBezTo>
                <a:cubicBezTo>
                  <a:pt x="7749436" y="1448844"/>
                  <a:pt x="7758404" y="1486784"/>
                  <a:pt x="7741085" y="1515650"/>
                </a:cubicBezTo>
                <a:cubicBezTo>
                  <a:pt x="7733340" y="1528559"/>
                  <a:pt x="7717980" y="1493000"/>
                  <a:pt x="7716033" y="1478072"/>
                </a:cubicBezTo>
                <a:cubicBezTo>
                  <a:pt x="7705219" y="1395163"/>
                  <a:pt x="7713091" y="1310611"/>
                  <a:pt x="7703507" y="1227551"/>
                </a:cubicBezTo>
                <a:cubicBezTo>
                  <a:pt x="7700480" y="1201318"/>
                  <a:pt x="7697128" y="1171067"/>
                  <a:pt x="7678455" y="1152395"/>
                </a:cubicBezTo>
                <a:lnTo>
                  <a:pt x="7653402" y="1127343"/>
                </a:lnTo>
                <a:cubicBezTo>
                  <a:pt x="7645051" y="1102291"/>
                  <a:pt x="7647023" y="1070860"/>
                  <a:pt x="7628350" y="1052187"/>
                </a:cubicBezTo>
                <a:lnTo>
                  <a:pt x="7565720" y="989556"/>
                </a:lnTo>
                <a:cubicBezTo>
                  <a:pt x="7541861" y="917979"/>
                  <a:pt x="7572878" y="977626"/>
                  <a:pt x="7515616" y="939452"/>
                </a:cubicBezTo>
                <a:cubicBezTo>
                  <a:pt x="7500877" y="929626"/>
                  <a:pt x="7492777" y="911700"/>
                  <a:pt x="7478038" y="901874"/>
                </a:cubicBezTo>
                <a:cubicBezTo>
                  <a:pt x="7467052" y="894550"/>
                  <a:pt x="7452002" y="895760"/>
                  <a:pt x="7440460" y="889348"/>
                </a:cubicBezTo>
                <a:cubicBezTo>
                  <a:pt x="7414140" y="874726"/>
                  <a:pt x="7390356" y="855945"/>
                  <a:pt x="7365304" y="839244"/>
                </a:cubicBezTo>
                <a:lnTo>
                  <a:pt x="7327726" y="814192"/>
                </a:lnTo>
                <a:cubicBezTo>
                  <a:pt x="7315200" y="805841"/>
                  <a:pt x="7304753" y="792791"/>
                  <a:pt x="7290148" y="789140"/>
                </a:cubicBezTo>
                <a:cubicBezTo>
                  <a:pt x="7273447" y="784965"/>
                  <a:pt x="7256533" y="781561"/>
                  <a:pt x="7240044" y="776614"/>
                </a:cubicBezTo>
                <a:cubicBezTo>
                  <a:pt x="7214750" y="769026"/>
                  <a:pt x="7164887" y="751562"/>
                  <a:pt x="7164887" y="751562"/>
                </a:cubicBezTo>
                <a:lnTo>
                  <a:pt x="6563638" y="764088"/>
                </a:lnTo>
                <a:cubicBezTo>
                  <a:pt x="6550445" y="764605"/>
                  <a:pt x="6538756" y="772987"/>
                  <a:pt x="6526060" y="776614"/>
                </a:cubicBezTo>
                <a:cubicBezTo>
                  <a:pt x="6509507" y="781343"/>
                  <a:pt x="6492445" y="784193"/>
                  <a:pt x="6475956" y="789140"/>
                </a:cubicBezTo>
                <a:lnTo>
                  <a:pt x="6363222" y="826718"/>
                </a:lnTo>
                <a:lnTo>
                  <a:pt x="6325644" y="839244"/>
                </a:lnTo>
                <a:lnTo>
                  <a:pt x="6288065" y="851770"/>
                </a:lnTo>
                <a:cubicBezTo>
                  <a:pt x="6275539" y="860121"/>
                  <a:pt x="6264244" y="870708"/>
                  <a:pt x="6250487" y="876822"/>
                </a:cubicBezTo>
                <a:cubicBezTo>
                  <a:pt x="6224343" y="888441"/>
                  <a:pt x="6158351" y="907775"/>
                  <a:pt x="6125227" y="914400"/>
                </a:cubicBezTo>
                <a:cubicBezTo>
                  <a:pt x="6100323" y="919381"/>
                  <a:pt x="6074864" y="921416"/>
                  <a:pt x="6050071" y="926926"/>
                </a:cubicBezTo>
                <a:cubicBezTo>
                  <a:pt x="6037182" y="929790"/>
                  <a:pt x="6025693" y="939152"/>
                  <a:pt x="6012493" y="939452"/>
                </a:cubicBezTo>
                <a:cubicBezTo>
                  <a:pt x="5657656" y="947516"/>
                  <a:pt x="5302685" y="947803"/>
                  <a:pt x="4947781" y="951978"/>
                </a:cubicBezTo>
                <a:lnTo>
                  <a:pt x="4772416" y="964504"/>
                </a:lnTo>
                <a:cubicBezTo>
                  <a:pt x="4420691" y="996479"/>
                  <a:pt x="4967326" y="955925"/>
                  <a:pt x="4546948" y="989556"/>
                </a:cubicBezTo>
                <a:cubicBezTo>
                  <a:pt x="4484379" y="994562"/>
                  <a:pt x="4421626" y="997077"/>
                  <a:pt x="4359057" y="1002083"/>
                </a:cubicBezTo>
                <a:cubicBezTo>
                  <a:pt x="4152266" y="1018627"/>
                  <a:pt x="4313360" y="1012304"/>
                  <a:pt x="4083485" y="1027135"/>
                </a:cubicBezTo>
                <a:cubicBezTo>
                  <a:pt x="4004208" y="1032250"/>
                  <a:pt x="3924809" y="1035254"/>
                  <a:pt x="3845490" y="1039661"/>
                </a:cubicBezTo>
                <a:lnTo>
                  <a:pt x="3457183" y="1064713"/>
                </a:lnTo>
                <a:lnTo>
                  <a:pt x="2229633" y="1052187"/>
                </a:lnTo>
                <a:cubicBezTo>
                  <a:pt x="2208347" y="1051774"/>
                  <a:pt x="2187949" y="1043470"/>
                  <a:pt x="2167002" y="1039661"/>
                </a:cubicBezTo>
                <a:cubicBezTo>
                  <a:pt x="1914241" y="993705"/>
                  <a:pt x="2201502" y="1051418"/>
                  <a:pt x="2054268" y="1014609"/>
                </a:cubicBezTo>
                <a:cubicBezTo>
                  <a:pt x="2033614" y="1009445"/>
                  <a:pt x="2012178" y="1007685"/>
                  <a:pt x="1991638" y="1002083"/>
                </a:cubicBezTo>
                <a:cubicBezTo>
                  <a:pt x="1966161" y="995135"/>
                  <a:pt x="1941534" y="985381"/>
                  <a:pt x="1916482" y="977030"/>
                </a:cubicBezTo>
                <a:lnTo>
                  <a:pt x="1878904" y="964504"/>
                </a:lnTo>
                <a:lnTo>
                  <a:pt x="1841326" y="951978"/>
                </a:lnTo>
                <a:cubicBezTo>
                  <a:pt x="1828800" y="947803"/>
                  <a:pt x="1815558" y="945357"/>
                  <a:pt x="1803748" y="939452"/>
                </a:cubicBezTo>
                <a:cubicBezTo>
                  <a:pt x="1787047" y="931101"/>
                  <a:pt x="1768839" y="925253"/>
                  <a:pt x="1753644" y="914400"/>
                </a:cubicBezTo>
                <a:cubicBezTo>
                  <a:pt x="1739229" y="904104"/>
                  <a:pt x="1731550" y="885425"/>
                  <a:pt x="1716065" y="876822"/>
                </a:cubicBezTo>
                <a:cubicBezTo>
                  <a:pt x="1692981" y="863998"/>
                  <a:pt x="1662881" y="866418"/>
                  <a:pt x="1640909" y="851770"/>
                </a:cubicBezTo>
                <a:cubicBezTo>
                  <a:pt x="1533216" y="779974"/>
                  <a:pt x="1669473" y="866052"/>
                  <a:pt x="1565753" y="814192"/>
                </a:cubicBezTo>
                <a:cubicBezTo>
                  <a:pt x="1552288" y="807459"/>
                  <a:pt x="1541932" y="795254"/>
                  <a:pt x="1528175" y="789140"/>
                </a:cubicBezTo>
                <a:cubicBezTo>
                  <a:pt x="1504044" y="778415"/>
                  <a:pt x="1478071" y="772439"/>
                  <a:pt x="1453019" y="764088"/>
                </a:cubicBezTo>
                <a:lnTo>
                  <a:pt x="1415441" y="751562"/>
                </a:lnTo>
                <a:cubicBezTo>
                  <a:pt x="1402915" y="747387"/>
                  <a:pt x="1390810" y="741625"/>
                  <a:pt x="1377863" y="739036"/>
                </a:cubicBezTo>
                <a:cubicBezTo>
                  <a:pt x="1342108" y="731885"/>
                  <a:pt x="1300505" y="724597"/>
                  <a:pt x="1265128" y="713984"/>
                </a:cubicBezTo>
                <a:cubicBezTo>
                  <a:pt x="1227188" y="702602"/>
                  <a:pt x="1189972" y="688932"/>
                  <a:pt x="1152394" y="676406"/>
                </a:cubicBezTo>
                <a:cubicBezTo>
                  <a:pt x="1139868" y="672231"/>
                  <a:pt x="1127625" y="667082"/>
                  <a:pt x="1114816" y="663880"/>
                </a:cubicBezTo>
                <a:cubicBezTo>
                  <a:pt x="1098115" y="659705"/>
                  <a:pt x="1081265" y="656083"/>
                  <a:pt x="1064712" y="651354"/>
                </a:cubicBezTo>
                <a:cubicBezTo>
                  <a:pt x="1052016" y="647727"/>
                  <a:pt x="1039943" y="642030"/>
                  <a:pt x="1027134" y="638828"/>
                </a:cubicBezTo>
                <a:cubicBezTo>
                  <a:pt x="1006480" y="633664"/>
                  <a:pt x="985381" y="630477"/>
                  <a:pt x="964504" y="626302"/>
                </a:cubicBezTo>
                <a:cubicBezTo>
                  <a:pt x="793315" y="630477"/>
                  <a:pt x="621829" y="627920"/>
                  <a:pt x="450937" y="638828"/>
                </a:cubicBezTo>
                <a:cubicBezTo>
                  <a:pt x="424584" y="640510"/>
                  <a:pt x="375781" y="663880"/>
                  <a:pt x="375781" y="663880"/>
                </a:cubicBezTo>
                <a:cubicBezTo>
                  <a:pt x="367430" y="672231"/>
                  <a:pt x="360176" y="681846"/>
                  <a:pt x="350728" y="688932"/>
                </a:cubicBezTo>
                <a:cubicBezTo>
                  <a:pt x="326641" y="706997"/>
                  <a:pt x="275572" y="739036"/>
                  <a:pt x="275572" y="739036"/>
                </a:cubicBezTo>
                <a:cubicBezTo>
                  <a:pt x="271397" y="751562"/>
                  <a:pt x="271294" y="766304"/>
                  <a:pt x="263046" y="776614"/>
                </a:cubicBezTo>
                <a:cubicBezTo>
                  <a:pt x="253642" y="788369"/>
                  <a:pt x="237033" y="792028"/>
                  <a:pt x="225468" y="801666"/>
                </a:cubicBezTo>
                <a:cubicBezTo>
                  <a:pt x="211859" y="813007"/>
                  <a:pt x="200416" y="826718"/>
                  <a:pt x="187890" y="839244"/>
                </a:cubicBezTo>
                <a:cubicBezTo>
                  <a:pt x="156406" y="933697"/>
                  <a:pt x="202538" y="820934"/>
                  <a:pt x="137786" y="901874"/>
                </a:cubicBezTo>
                <a:cubicBezTo>
                  <a:pt x="68640" y="988307"/>
                  <a:pt x="195375" y="892708"/>
                  <a:pt x="87682" y="964504"/>
                </a:cubicBezTo>
                <a:cubicBezTo>
                  <a:pt x="70475" y="990315"/>
                  <a:pt x="48504" y="1075639"/>
                  <a:pt x="0" y="1027135"/>
                </a:cubicBezTo>
                <a:lnTo>
                  <a:pt x="0" y="1014609"/>
                </a:lnTo>
                <a:close/>
              </a:path>
            </a:pathLst>
          </a:cu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Oval 41"/>
          <p:cNvSpPr/>
          <p:nvPr/>
        </p:nvSpPr>
        <p:spPr>
          <a:xfrm>
            <a:off x="2699792" y="3573016"/>
            <a:ext cx="100811" cy="1028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Oval 42"/>
          <p:cNvSpPr/>
          <p:nvPr/>
        </p:nvSpPr>
        <p:spPr>
          <a:xfrm>
            <a:off x="4211960" y="3212976"/>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Oval 43"/>
          <p:cNvSpPr/>
          <p:nvPr/>
        </p:nvSpPr>
        <p:spPr>
          <a:xfrm>
            <a:off x="3131840" y="3068960"/>
            <a:ext cx="100811" cy="1028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Oval 44"/>
          <p:cNvSpPr/>
          <p:nvPr/>
        </p:nvSpPr>
        <p:spPr>
          <a:xfrm>
            <a:off x="4499992" y="3140968"/>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Oval 45"/>
          <p:cNvSpPr/>
          <p:nvPr/>
        </p:nvSpPr>
        <p:spPr>
          <a:xfrm>
            <a:off x="3707904" y="3645024"/>
            <a:ext cx="100811" cy="1028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Oval 47"/>
          <p:cNvSpPr/>
          <p:nvPr/>
        </p:nvSpPr>
        <p:spPr>
          <a:xfrm>
            <a:off x="5148064" y="3068960"/>
            <a:ext cx="100811" cy="1028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Oval 48"/>
          <p:cNvSpPr/>
          <p:nvPr/>
        </p:nvSpPr>
        <p:spPr>
          <a:xfrm>
            <a:off x="4860032" y="3573016"/>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Oval 49"/>
          <p:cNvSpPr/>
          <p:nvPr/>
        </p:nvSpPr>
        <p:spPr>
          <a:xfrm>
            <a:off x="3347864" y="3284984"/>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Oval 50"/>
          <p:cNvSpPr/>
          <p:nvPr/>
        </p:nvSpPr>
        <p:spPr>
          <a:xfrm>
            <a:off x="2051720" y="3284984"/>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Oval 51"/>
          <p:cNvSpPr/>
          <p:nvPr/>
        </p:nvSpPr>
        <p:spPr>
          <a:xfrm>
            <a:off x="2339752" y="3501008"/>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Isosceles Triangle 15"/>
          <p:cNvSpPr/>
          <p:nvPr/>
        </p:nvSpPr>
        <p:spPr>
          <a:xfrm>
            <a:off x="2843808" y="285293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4" name="Isosceles Triangle 53"/>
          <p:cNvSpPr/>
          <p:nvPr/>
        </p:nvSpPr>
        <p:spPr>
          <a:xfrm>
            <a:off x="3275856" y="285293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5" name="Isosceles Triangle 54"/>
          <p:cNvSpPr/>
          <p:nvPr/>
        </p:nvSpPr>
        <p:spPr>
          <a:xfrm>
            <a:off x="3779912" y="2780928"/>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6" name="Isosceles Triangle 55"/>
          <p:cNvSpPr/>
          <p:nvPr/>
        </p:nvSpPr>
        <p:spPr>
          <a:xfrm>
            <a:off x="4139952" y="2780928"/>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7" name="Isosceles Triangle 56"/>
          <p:cNvSpPr/>
          <p:nvPr/>
        </p:nvSpPr>
        <p:spPr>
          <a:xfrm flipV="1">
            <a:off x="2987824" y="393305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Isosceles Triangle 57"/>
          <p:cNvSpPr/>
          <p:nvPr/>
        </p:nvSpPr>
        <p:spPr>
          <a:xfrm flipV="1">
            <a:off x="3275856" y="393305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9" name="Isosceles Triangle 58"/>
          <p:cNvSpPr/>
          <p:nvPr/>
        </p:nvSpPr>
        <p:spPr>
          <a:xfrm flipV="1">
            <a:off x="3563888" y="393305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0" name="Isosceles Triangle 59"/>
          <p:cNvSpPr/>
          <p:nvPr/>
        </p:nvSpPr>
        <p:spPr>
          <a:xfrm flipV="1">
            <a:off x="3923928" y="393305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1" name="Isosceles Triangle 60"/>
          <p:cNvSpPr/>
          <p:nvPr/>
        </p:nvSpPr>
        <p:spPr>
          <a:xfrm flipV="1">
            <a:off x="4211960" y="393305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Freeform 52"/>
          <p:cNvSpPr/>
          <p:nvPr/>
        </p:nvSpPr>
        <p:spPr>
          <a:xfrm>
            <a:off x="1562053" y="4334005"/>
            <a:ext cx="169098" cy="115822"/>
          </a:xfrm>
          <a:custGeom>
            <a:avLst/>
            <a:gdLst>
              <a:gd name="connsiteX0" fmla="*/ 3700 w 169098"/>
              <a:gd name="connsiteY0" fmla="*/ 12527 h 115822"/>
              <a:gd name="connsiteX1" fmla="*/ 16226 w 169098"/>
              <a:gd name="connsiteY1" fmla="*/ 87683 h 115822"/>
              <a:gd name="connsiteX2" fmla="*/ 141487 w 169098"/>
              <a:gd name="connsiteY2" fmla="*/ 100209 h 115822"/>
              <a:gd name="connsiteX3" fmla="*/ 154013 w 169098"/>
              <a:gd name="connsiteY3" fmla="*/ 25053 h 115822"/>
              <a:gd name="connsiteX4" fmla="*/ 78857 w 169098"/>
              <a:gd name="connsiteY4" fmla="*/ 0 h 115822"/>
              <a:gd name="connsiteX5" fmla="*/ 3700 w 169098"/>
              <a:gd name="connsiteY5" fmla="*/ 12527 h 1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8" h="115822">
                <a:moveTo>
                  <a:pt x="3700" y="12527"/>
                </a:moveTo>
                <a:cubicBezTo>
                  <a:pt x="-6739" y="27141"/>
                  <a:pt x="7308" y="63903"/>
                  <a:pt x="16226" y="87683"/>
                </a:cubicBezTo>
                <a:cubicBezTo>
                  <a:pt x="35914" y="140184"/>
                  <a:pt x="112701" y="103807"/>
                  <a:pt x="141487" y="100209"/>
                </a:cubicBezTo>
                <a:cubicBezTo>
                  <a:pt x="153518" y="82163"/>
                  <a:pt x="189144" y="50147"/>
                  <a:pt x="154013" y="25053"/>
                </a:cubicBezTo>
                <a:cubicBezTo>
                  <a:pt x="132525" y="9704"/>
                  <a:pt x="78857" y="0"/>
                  <a:pt x="78857" y="0"/>
                </a:cubicBezTo>
                <a:cubicBezTo>
                  <a:pt x="-5509" y="14062"/>
                  <a:pt x="14139" y="-2087"/>
                  <a:pt x="3700" y="12527"/>
                </a:cubicBezTo>
                <a:close/>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2" name="Freeform 61"/>
          <p:cNvSpPr/>
          <p:nvPr/>
        </p:nvSpPr>
        <p:spPr>
          <a:xfrm>
            <a:off x="1603332" y="4416331"/>
            <a:ext cx="100233" cy="164797"/>
          </a:xfrm>
          <a:custGeom>
            <a:avLst/>
            <a:gdLst>
              <a:gd name="connsiteX0" fmla="*/ 0 w 100233"/>
              <a:gd name="connsiteY0" fmla="*/ 26712 h 164797"/>
              <a:gd name="connsiteX1" fmla="*/ 25052 w 100233"/>
              <a:gd name="connsiteY1" fmla="*/ 126920 h 164797"/>
              <a:gd name="connsiteX2" fmla="*/ 50104 w 100233"/>
              <a:gd name="connsiteY2" fmla="*/ 164498 h 164797"/>
              <a:gd name="connsiteX3" fmla="*/ 87682 w 100233"/>
              <a:gd name="connsiteY3" fmla="*/ 139446 h 164797"/>
              <a:gd name="connsiteX4" fmla="*/ 87682 w 100233"/>
              <a:gd name="connsiteY4" fmla="*/ 1660 h 164797"/>
              <a:gd name="connsiteX5" fmla="*/ 75156 w 100233"/>
              <a:gd name="connsiteY5" fmla="*/ 1660 h 16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33" h="164797">
                <a:moveTo>
                  <a:pt x="0" y="26712"/>
                </a:moveTo>
                <a:cubicBezTo>
                  <a:pt x="8351" y="60115"/>
                  <a:pt x="13286" y="94562"/>
                  <a:pt x="25052" y="126920"/>
                </a:cubicBezTo>
                <a:cubicBezTo>
                  <a:pt x="30197" y="141068"/>
                  <a:pt x="35342" y="161546"/>
                  <a:pt x="50104" y="164498"/>
                </a:cubicBezTo>
                <a:cubicBezTo>
                  <a:pt x="64866" y="167450"/>
                  <a:pt x="75156" y="147797"/>
                  <a:pt x="87682" y="139446"/>
                </a:cubicBezTo>
                <a:cubicBezTo>
                  <a:pt x="95140" y="87241"/>
                  <a:pt x="111743" y="49783"/>
                  <a:pt x="87682" y="1660"/>
                </a:cubicBezTo>
                <a:cubicBezTo>
                  <a:pt x="85815" y="-2075"/>
                  <a:pt x="79331" y="1660"/>
                  <a:pt x="75156" y="1660"/>
                </a:cubicBezTo>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7" name="Freeform 66"/>
          <p:cNvSpPr/>
          <p:nvPr/>
        </p:nvSpPr>
        <p:spPr>
          <a:xfrm>
            <a:off x="2051720" y="4509120"/>
            <a:ext cx="169098" cy="115822"/>
          </a:xfrm>
          <a:custGeom>
            <a:avLst/>
            <a:gdLst>
              <a:gd name="connsiteX0" fmla="*/ 3700 w 169098"/>
              <a:gd name="connsiteY0" fmla="*/ 12527 h 115822"/>
              <a:gd name="connsiteX1" fmla="*/ 16226 w 169098"/>
              <a:gd name="connsiteY1" fmla="*/ 87683 h 115822"/>
              <a:gd name="connsiteX2" fmla="*/ 141487 w 169098"/>
              <a:gd name="connsiteY2" fmla="*/ 100209 h 115822"/>
              <a:gd name="connsiteX3" fmla="*/ 154013 w 169098"/>
              <a:gd name="connsiteY3" fmla="*/ 25053 h 115822"/>
              <a:gd name="connsiteX4" fmla="*/ 78857 w 169098"/>
              <a:gd name="connsiteY4" fmla="*/ 0 h 115822"/>
              <a:gd name="connsiteX5" fmla="*/ 3700 w 169098"/>
              <a:gd name="connsiteY5" fmla="*/ 12527 h 1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8" h="115822">
                <a:moveTo>
                  <a:pt x="3700" y="12527"/>
                </a:moveTo>
                <a:cubicBezTo>
                  <a:pt x="-6739" y="27141"/>
                  <a:pt x="7308" y="63903"/>
                  <a:pt x="16226" y="87683"/>
                </a:cubicBezTo>
                <a:cubicBezTo>
                  <a:pt x="35914" y="140184"/>
                  <a:pt x="112701" y="103807"/>
                  <a:pt x="141487" y="100209"/>
                </a:cubicBezTo>
                <a:cubicBezTo>
                  <a:pt x="153518" y="82163"/>
                  <a:pt x="189144" y="50147"/>
                  <a:pt x="154013" y="25053"/>
                </a:cubicBezTo>
                <a:cubicBezTo>
                  <a:pt x="132525" y="9704"/>
                  <a:pt x="78857" y="0"/>
                  <a:pt x="78857" y="0"/>
                </a:cubicBezTo>
                <a:cubicBezTo>
                  <a:pt x="-5509" y="14062"/>
                  <a:pt x="14139" y="-2087"/>
                  <a:pt x="3700" y="12527"/>
                </a:cubicBezTo>
                <a:close/>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8" name="Freeform 67"/>
          <p:cNvSpPr/>
          <p:nvPr/>
        </p:nvSpPr>
        <p:spPr>
          <a:xfrm>
            <a:off x="2123728" y="4581128"/>
            <a:ext cx="100233" cy="164797"/>
          </a:xfrm>
          <a:custGeom>
            <a:avLst/>
            <a:gdLst>
              <a:gd name="connsiteX0" fmla="*/ 0 w 100233"/>
              <a:gd name="connsiteY0" fmla="*/ 26712 h 164797"/>
              <a:gd name="connsiteX1" fmla="*/ 25052 w 100233"/>
              <a:gd name="connsiteY1" fmla="*/ 126920 h 164797"/>
              <a:gd name="connsiteX2" fmla="*/ 50104 w 100233"/>
              <a:gd name="connsiteY2" fmla="*/ 164498 h 164797"/>
              <a:gd name="connsiteX3" fmla="*/ 87682 w 100233"/>
              <a:gd name="connsiteY3" fmla="*/ 139446 h 164797"/>
              <a:gd name="connsiteX4" fmla="*/ 87682 w 100233"/>
              <a:gd name="connsiteY4" fmla="*/ 1660 h 164797"/>
              <a:gd name="connsiteX5" fmla="*/ 75156 w 100233"/>
              <a:gd name="connsiteY5" fmla="*/ 1660 h 16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33" h="164797">
                <a:moveTo>
                  <a:pt x="0" y="26712"/>
                </a:moveTo>
                <a:cubicBezTo>
                  <a:pt x="8351" y="60115"/>
                  <a:pt x="13286" y="94562"/>
                  <a:pt x="25052" y="126920"/>
                </a:cubicBezTo>
                <a:cubicBezTo>
                  <a:pt x="30197" y="141068"/>
                  <a:pt x="35342" y="161546"/>
                  <a:pt x="50104" y="164498"/>
                </a:cubicBezTo>
                <a:cubicBezTo>
                  <a:pt x="64866" y="167450"/>
                  <a:pt x="75156" y="147797"/>
                  <a:pt x="87682" y="139446"/>
                </a:cubicBezTo>
                <a:cubicBezTo>
                  <a:pt x="95140" y="87241"/>
                  <a:pt x="111743" y="49783"/>
                  <a:pt x="87682" y="1660"/>
                </a:cubicBezTo>
                <a:cubicBezTo>
                  <a:pt x="85815" y="-2075"/>
                  <a:pt x="79331" y="1660"/>
                  <a:pt x="75156" y="1660"/>
                </a:cubicBezTo>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9" name="Freeform 68"/>
          <p:cNvSpPr/>
          <p:nvPr/>
        </p:nvSpPr>
        <p:spPr>
          <a:xfrm>
            <a:off x="2602702" y="4550029"/>
            <a:ext cx="169098" cy="115822"/>
          </a:xfrm>
          <a:custGeom>
            <a:avLst/>
            <a:gdLst>
              <a:gd name="connsiteX0" fmla="*/ 3700 w 169098"/>
              <a:gd name="connsiteY0" fmla="*/ 12527 h 115822"/>
              <a:gd name="connsiteX1" fmla="*/ 16226 w 169098"/>
              <a:gd name="connsiteY1" fmla="*/ 87683 h 115822"/>
              <a:gd name="connsiteX2" fmla="*/ 141487 w 169098"/>
              <a:gd name="connsiteY2" fmla="*/ 100209 h 115822"/>
              <a:gd name="connsiteX3" fmla="*/ 154013 w 169098"/>
              <a:gd name="connsiteY3" fmla="*/ 25053 h 115822"/>
              <a:gd name="connsiteX4" fmla="*/ 78857 w 169098"/>
              <a:gd name="connsiteY4" fmla="*/ 0 h 115822"/>
              <a:gd name="connsiteX5" fmla="*/ 3700 w 169098"/>
              <a:gd name="connsiteY5" fmla="*/ 12527 h 1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8" h="115822">
                <a:moveTo>
                  <a:pt x="3700" y="12527"/>
                </a:moveTo>
                <a:cubicBezTo>
                  <a:pt x="-6739" y="27141"/>
                  <a:pt x="7308" y="63903"/>
                  <a:pt x="16226" y="87683"/>
                </a:cubicBezTo>
                <a:cubicBezTo>
                  <a:pt x="35914" y="140184"/>
                  <a:pt x="112701" y="103807"/>
                  <a:pt x="141487" y="100209"/>
                </a:cubicBezTo>
                <a:cubicBezTo>
                  <a:pt x="153518" y="82163"/>
                  <a:pt x="189144" y="50147"/>
                  <a:pt x="154013" y="25053"/>
                </a:cubicBezTo>
                <a:cubicBezTo>
                  <a:pt x="132525" y="9704"/>
                  <a:pt x="78857" y="0"/>
                  <a:pt x="78857" y="0"/>
                </a:cubicBezTo>
                <a:cubicBezTo>
                  <a:pt x="-5509" y="14062"/>
                  <a:pt x="14139" y="-2087"/>
                  <a:pt x="3700" y="12527"/>
                </a:cubicBezTo>
                <a:close/>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0" name="Freeform 69"/>
          <p:cNvSpPr/>
          <p:nvPr/>
        </p:nvSpPr>
        <p:spPr>
          <a:xfrm>
            <a:off x="2643981" y="4632355"/>
            <a:ext cx="100233" cy="164797"/>
          </a:xfrm>
          <a:custGeom>
            <a:avLst/>
            <a:gdLst>
              <a:gd name="connsiteX0" fmla="*/ 0 w 100233"/>
              <a:gd name="connsiteY0" fmla="*/ 26712 h 164797"/>
              <a:gd name="connsiteX1" fmla="*/ 25052 w 100233"/>
              <a:gd name="connsiteY1" fmla="*/ 126920 h 164797"/>
              <a:gd name="connsiteX2" fmla="*/ 50104 w 100233"/>
              <a:gd name="connsiteY2" fmla="*/ 164498 h 164797"/>
              <a:gd name="connsiteX3" fmla="*/ 87682 w 100233"/>
              <a:gd name="connsiteY3" fmla="*/ 139446 h 164797"/>
              <a:gd name="connsiteX4" fmla="*/ 87682 w 100233"/>
              <a:gd name="connsiteY4" fmla="*/ 1660 h 164797"/>
              <a:gd name="connsiteX5" fmla="*/ 75156 w 100233"/>
              <a:gd name="connsiteY5" fmla="*/ 1660 h 16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33" h="164797">
                <a:moveTo>
                  <a:pt x="0" y="26712"/>
                </a:moveTo>
                <a:cubicBezTo>
                  <a:pt x="8351" y="60115"/>
                  <a:pt x="13286" y="94562"/>
                  <a:pt x="25052" y="126920"/>
                </a:cubicBezTo>
                <a:cubicBezTo>
                  <a:pt x="30197" y="141068"/>
                  <a:pt x="35342" y="161546"/>
                  <a:pt x="50104" y="164498"/>
                </a:cubicBezTo>
                <a:cubicBezTo>
                  <a:pt x="64866" y="167450"/>
                  <a:pt x="75156" y="147797"/>
                  <a:pt x="87682" y="139446"/>
                </a:cubicBezTo>
                <a:cubicBezTo>
                  <a:pt x="95140" y="87241"/>
                  <a:pt x="111743" y="49783"/>
                  <a:pt x="87682" y="1660"/>
                </a:cubicBezTo>
                <a:cubicBezTo>
                  <a:pt x="85815" y="-2075"/>
                  <a:pt x="79331" y="1660"/>
                  <a:pt x="75156" y="1660"/>
                </a:cubicBezTo>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008" name="Oval 43007"/>
          <p:cNvSpPr/>
          <p:nvPr/>
        </p:nvSpPr>
        <p:spPr>
          <a:xfrm>
            <a:off x="827584" y="3356992"/>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5" name="Oval 64"/>
          <p:cNvSpPr/>
          <p:nvPr/>
        </p:nvSpPr>
        <p:spPr>
          <a:xfrm>
            <a:off x="2718994" y="3284984"/>
            <a:ext cx="100811" cy="10286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1" name="Oval 70"/>
          <p:cNvSpPr/>
          <p:nvPr/>
        </p:nvSpPr>
        <p:spPr>
          <a:xfrm>
            <a:off x="3223050" y="3573016"/>
            <a:ext cx="100811" cy="10286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3" name="Oval 72"/>
          <p:cNvSpPr/>
          <p:nvPr/>
        </p:nvSpPr>
        <p:spPr>
          <a:xfrm>
            <a:off x="3871122" y="3356992"/>
            <a:ext cx="100811" cy="10286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4" name="Diamond 73"/>
          <p:cNvSpPr/>
          <p:nvPr/>
        </p:nvSpPr>
        <p:spPr>
          <a:xfrm>
            <a:off x="3491880" y="3068960"/>
            <a:ext cx="184821" cy="102869"/>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5" name="Oval 74"/>
          <p:cNvSpPr/>
          <p:nvPr/>
        </p:nvSpPr>
        <p:spPr>
          <a:xfrm>
            <a:off x="4087146" y="3068960"/>
            <a:ext cx="100811" cy="10286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7" name="Diamond 76"/>
          <p:cNvSpPr/>
          <p:nvPr/>
        </p:nvSpPr>
        <p:spPr>
          <a:xfrm rot="5400000">
            <a:off x="2817747" y="2951005"/>
            <a:ext cx="196138" cy="144016"/>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Diamond 20"/>
          <p:cNvSpPr/>
          <p:nvPr/>
        </p:nvSpPr>
        <p:spPr>
          <a:xfrm rot="5400000">
            <a:off x="2961763" y="3815101"/>
            <a:ext cx="196138" cy="144016"/>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9" name="Diamond 78"/>
          <p:cNvSpPr/>
          <p:nvPr/>
        </p:nvSpPr>
        <p:spPr>
          <a:xfrm rot="5400000">
            <a:off x="3753851" y="2878997"/>
            <a:ext cx="196138" cy="144016"/>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0" name="Diamond 79"/>
          <p:cNvSpPr/>
          <p:nvPr/>
        </p:nvSpPr>
        <p:spPr>
          <a:xfrm rot="5400000">
            <a:off x="3249795" y="3834987"/>
            <a:ext cx="196138" cy="144016"/>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1" name="Freeform 80"/>
          <p:cNvSpPr/>
          <p:nvPr/>
        </p:nvSpPr>
        <p:spPr>
          <a:xfrm>
            <a:off x="107504" y="3717032"/>
            <a:ext cx="1348871" cy="1295397"/>
          </a:xfrm>
          <a:custGeom>
            <a:avLst/>
            <a:gdLst>
              <a:gd name="connsiteX0" fmla="*/ 1341681 w 1348871"/>
              <a:gd name="connsiteY0" fmla="*/ 751562 h 1295397"/>
              <a:gd name="connsiteX1" fmla="*/ 1316629 w 1348871"/>
              <a:gd name="connsiteY1" fmla="*/ 688932 h 1295397"/>
              <a:gd name="connsiteX2" fmla="*/ 1279051 w 1348871"/>
              <a:gd name="connsiteY2" fmla="*/ 676406 h 1295397"/>
              <a:gd name="connsiteX3" fmla="*/ 1216421 w 1348871"/>
              <a:gd name="connsiteY3" fmla="*/ 626301 h 1295397"/>
              <a:gd name="connsiteX4" fmla="*/ 1141264 w 1348871"/>
              <a:gd name="connsiteY4" fmla="*/ 576197 h 1295397"/>
              <a:gd name="connsiteX5" fmla="*/ 1103686 w 1348871"/>
              <a:gd name="connsiteY5" fmla="*/ 551145 h 1295397"/>
              <a:gd name="connsiteX6" fmla="*/ 1016004 w 1348871"/>
              <a:gd name="connsiteY6" fmla="*/ 463463 h 1295397"/>
              <a:gd name="connsiteX7" fmla="*/ 890744 w 1348871"/>
              <a:gd name="connsiteY7" fmla="*/ 400833 h 1295397"/>
              <a:gd name="connsiteX8" fmla="*/ 790536 w 1348871"/>
              <a:gd name="connsiteY8" fmla="*/ 338203 h 1295397"/>
              <a:gd name="connsiteX9" fmla="*/ 752958 w 1348871"/>
              <a:gd name="connsiteY9" fmla="*/ 300625 h 1295397"/>
              <a:gd name="connsiteX10" fmla="*/ 677801 w 1348871"/>
              <a:gd name="connsiteY10" fmla="*/ 275573 h 1295397"/>
              <a:gd name="connsiteX11" fmla="*/ 652749 w 1348871"/>
              <a:gd name="connsiteY11" fmla="*/ 237995 h 1295397"/>
              <a:gd name="connsiteX12" fmla="*/ 577593 w 1348871"/>
              <a:gd name="connsiteY12" fmla="*/ 212943 h 1295397"/>
              <a:gd name="connsiteX13" fmla="*/ 540015 w 1348871"/>
              <a:gd name="connsiteY13" fmla="*/ 187891 h 1295397"/>
              <a:gd name="connsiteX14" fmla="*/ 477385 w 1348871"/>
              <a:gd name="connsiteY14" fmla="*/ 137786 h 1295397"/>
              <a:gd name="connsiteX15" fmla="*/ 452333 w 1348871"/>
              <a:gd name="connsiteY15" fmla="*/ 100208 h 1295397"/>
              <a:gd name="connsiteX16" fmla="*/ 414755 w 1348871"/>
              <a:gd name="connsiteY16" fmla="*/ 75156 h 1295397"/>
              <a:gd name="connsiteX17" fmla="*/ 276968 w 1348871"/>
              <a:gd name="connsiteY17" fmla="*/ 50104 h 1295397"/>
              <a:gd name="connsiteX18" fmla="*/ 239390 w 1348871"/>
              <a:gd name="connsiteY18" fmla="*/ 37578 h 1295397"/>
              <a:gd name="connsiteX19" fmla="*/ 101604 w 1348871"/>
              <a:gd name="connsiteY19" fmla="*/ 0 h 1295397"/>
              <a:gd name="connsiteX20" fmla="*/ 151708 w 1348871"/>
              <a:gd name="connsiteY20" fmla="*/ 75156 h 1295397"/>
              <a:gd name="connsiteX21" fmla="*/ 176760 w 1348871"/>
              <a:gd name="connsiteY21" fmla="*/ 112734 h 1295397"/>
              <a:gd name="connsiteX22" fmla="*/ 276968 w 1348871"/>
              <a:gd name="connsiteY22" fmla="*/ 200417 h 1295397"/>
              <a:gd name="connsiteX23" fmla="*/ 314547 w 1348871"/>
              <a:gd name="connsiteY23" fmla="*/ 212943 h 1295397"/>
              <a:gd name="connsiteX24" fmla="*/ 389703 w 1348871"/>
              <a:gd name="connsiteY24" fmla="*/ 263047 h 1295397"/>
              <a:gd name="connsiteX25" fmla="*/ 427281 w 1348871"/>
              <a:gd name="connsiteY25" fmla="*/ 275573 h 1295397"/>
              <a:gd name="connsiteX26" fmla="*/ 502437 w 1348871"/>
              <a:gd name="connsiteY26" fmla="*/ 325677 h 1295397"/>
              <a:gd name="connsiteX27" fmla="*/ 540015 w 1348871"/>
              <a:gd name="connsiteY27" fmla="*/ 350729 h 1295397"/>
              <a:gd name="connsiteX28" fmla="*/ 615171 w 1348871"/>
              <a:gd name="connsiteY28" fmla="*/ 388307 h 1295397"/>
              <a:gd name="connsiteX29" fmla="*/ 652749 w 1348871"/>
              <a:gd name="connsiteY29" fmla="*/ 425885 h 1295397"/>
              <a:gd name="connsiteX30" fmla="*/ 690327 w 1348871"/>
              <a:gd name="connsiteY30" fmla="*/ 450937 h 1295397"/>
              <a:gd name="connsiteX31" fmla="*/ 752958 w 1348871"/>
              <a:gd name="connsiteY31" fmla="*/ 513567 h 1295397"/>
              <a:gd name="connsiteX32" fmla="*/ 790536 w 1348871"/>
              <a:gd name="connsiteY32" fmla="*/ 526093 h 1295397"/>
              <a:gd name="connsiteX33" fmla="*/ 865692 w 1348871"/>
              <a:gd name="connsiteY33" fmla="*/ 588723 h 1295397"/>
              <a:gd name="connsiteX34" fmla="*/ 903270 w 1348871"/>
              <a:gd name="connsiteY34" fmla="*/ 613775 h 1295397"/>
              <a:gd name="connsiteX35" fmla="*/ 928322 w 1348871"/>
              <a:gd name="connsiteY35" fmla="*/ 638828 h 1295397"/>
              <a:gd name="connsiteX36" fmla="*/ 965900 w 1348871"/>
              <a:gd name="connsiteY36" fmla="*/ 651354 h 1295397"/>
              <a:gd name="connsiteX37" fmla="*/ 1041056 w 1348871"/>
              <a:gd name="connsiteY37" fmla="*/ 701458 h 1295397"/>
              <a:gd name="connsiteX38" fmla="*/ 1116212 w 1348871"/>
              <a:gd name="connsiteY38" fmla="*/ 764088 h 1295397"/>
              <a:gd name="connsiteX39" fmla="*/ 1228947 w 1348871"/>
              <a:gd name="connsiteY39" fmla="*/ 826718 h 1295397"/>
              <a:gd name="connsiteX40" fmla="*/ 1203895 w 1348871"/>
              <a:gd name="connsiteY40" fmla="*/ 789140 h 1295397"/>
              <a:gd name="connsiteX41" fmla="*/ 1153790 w 1348871"/>
              <a:gd name="connsiteY41" fmla="*/ 739036 h 1295397"/>
              <a:gd name="connsiteX42" fmla="*/ 1128738 w 1348871"/>
              <a:gd name="connsiteY42" fmla="*/ 701458 h 1295397"/>
              <a:gd name="connsiteX43" fmla="*/ 1116212 w 1348871"/>
              <a:gd name="connsiteY43" fmla="*/ 663880 h 1295397"/>
              <a:gd name="connsiteX44" fmla="*/ 1003478 w 1348871"/>
              <a:gd name="connsiteY44" fmla="*/ 601249 h 1295397"/>
              <a:gd name="connsiteX45" fmla="*/ 965900 w 1348871"/>
              <a:gd name="connsiteY45" fmla="*/ 576197 h 1295397"/>
              <a:gd name="connsiteX46" fmla="*/ 890744 w 1348871"/>
              <a:gd name="connsiteY46" fmla="*/ 563671 h 1295397"/>
              <a:gd name="connsiteX47" fmla="*/ 853166 w 1348871"/>
              <a:gd name="connsiteY47" fmla="*/ 551145 h 1295397"/>
              <a:gd name="connsiteX48" fmla="*/ 790536 w 1348871"/>
              <a:gd name="connsiteY48" fmla="*/ 538619 h 1295397"/>
              <a:gd name="connsiteX49" fmla="*/ 715379 w 1348871"/>
              <a:gd name="connsiteY49" fmla="*/ 513567 h 1295397"/>
              <a:gd name="connsiteX50" fmla="*/ 640223 w 1348871"/>
              <a:gd name="connsiteY50" fmla="*/ 463463 h 1295397"/>
              <a:gd name="connsiteX51" fmla="*/ 602645 w 1348871"/>
              <a:gd name="connsiteY51" fmla="*/ 438411 h 1295397"/>
              <a:gd name="connsiteX52" fmla="*/ 514963 w 1348871"/>
              <a:gd name="connsiteY52" fmla="*/ 413359 h 1295397"/>
              <a:gd name="connsiteX53" fmla="*/ 477385 w 1348871"/>
              <a:gd name="connsiteY53" fmla="*/ 388307 h 1295397"/>
              <a:gd name="connsiteX54" fmla="*/ 352125 w 1348871"/>
              <a:gd name="connsiteY54" fmla="*/ 350729 h 1295397"/>
              <a:gd name="connsiteX55" fmla="*/ 314547 w 1348871"/>
              <a:gd name="connsiteY55" fmla="*/ 338203 h 1295397"/>
              <a:gd name="connsiteX56" fmla="*/ 89078 w 1348871"/>
              <a:gd name="connsiteY56" fmla="*/ 300625 h 1295397"/>
              <a:gd name="connsiteX57" fmla="*/ 26448 w 1348871"/>
              <a:gd name="connsiteY57" fmla="*/ 313151 h 1295397"/>
              <a:gd name="connsiteX58" fmla="*/ 64026 w 1348871"/>
              <a:gd name="connsiteY58" fmla="*/ 325677 h 1295397"/>
              <a:gd name="connsiteX59" fmla="*/ 101604 w 1348871"/>
              <a:gd name="connsiteY59" fmla="*/ 363255 h 1295397"/>
              <a:gd name="connsiteX60" fmla="*/ 151708 w 1348871"/>
              <a:gd name="connsiteY60" fmla="*/ 388307 h 1295397"/>
              <a:gd name="connsiteX61" fmla="*/ 214338 w 1348871"/>
              <a:gd name="connsiteY61" fmla="*/ 425885 h 1295397"/>
              <a:gd name="connsiteX62" fmla="*/ 251916 w 1348871"/>
              <a:gd name="connsiteY62" fmla="*/ 438411 h 1295397"/>
              <a:gd name="connsiteX63" fmla="*/ 289495 w 1348871"/>
              <a:gd name="connsiteY63" fmla="*/ 463463 h 1295397"/>
              <a:gd name="connsiteX64" fmla="*/ 339599 w 1348871"/>
              <a:gd name="connsiteY64" fmla="*/ 488515 h 1295397"/>
              <a:gd name="connsiteX65" fmla="*/ 377177 w 1348871"/>
              <a:gd name="connsiteY65" fmla="*/ 513567 h 1295397"/>
              <a:gd name="connsiteX66" fmla="*/ 452333 w 1348871"/>
              <a:gd name="connsiteY66" fmla="*/ 551145 h 1295397"/>
              <a:gd name="connsiteX67" fmla="*/ 489911 w 1348871"/>
              <a:gd name="connsiteY67" fmla="*/ 588723 h 1295397"/>
              <a:gd name="connsiteX68" fmla="*/ 615171 w 1348871"/>
              <a:gd name="connsiteY68" fmla="*/ 676406 h 1295397"/>
              <a:gd name="connsiteX69" fmla="*/ 640223 w 1348871"/>
              <a:gd name="connsiteY69" fmla="*/ 713984 h 1295397"/>
              <a:gd name="connsiteX70" fmla="*/ 715379 w 1348871"/>
              <a:gd name="connsiteY70" fmla="*/ 764088 h 1295397"/>
              <a:gd name="connsiteX71" fmla="*/ 815588 w 1348871"/>
              <a:gd name="connsiteY71" fmla="*/ 839244 h 1295397"/>
              <a:gd name="connsiteX72" fmla="*/ 890744 w 1348871"/>
              <a:gd name="connsiteY72" fmla="*/ 901874 h 1295397"/>
              <a:gd name="connsiteX73" fmla="*/ 965900 w 1348871"/>
              <a:gd name="connsiteY73" fmla="*/ 951978 h 1295397"/>
              <a:gd name="connsiteX74" fmla="*/ 1003478 w 1348871"/>
              <a:gd name="connsiteY74" fmla="*/ 989556 h 1295397"/>
              <a:gd name="connsiteX75" fmla="*/ 1041056 w 1348871"/>
              <a:gd name="connsiteY75" fmla="*/ 1014608 h 1295397"/>
              <a:gd name="connsiteX76" fmla="*/ 1003478 w 1348871"/>
              <a:gd name="connsiteY76" fmla="*/ 1002082 h 1295397"/>
              <a:gd name="connsiteX77" fmla="*/ 965900 w 1348871"/>
              <a:gd name="connsiteY77" fmla="*/ 964504 h 1295397"/>
              <a:gd name="connsiteX78" fmla="*/ 940848 w 1348871"/>
              <a:gd name="connsiteY78" fmla="*/ 914400 h 1295397"/>
              <a:gd name="connsiteX79" fmla="*/ 840640 w 1348871"/>
              <a:gd name="connsiteY79" fmla="*/ 864296 h 1295397"/>
              <a:gd name="connsiteX80" fmla="*/ 790536 w 1348871"/>
              <a:gd name="connsiteY80" fmla="*/ 826718 h 1295397"/>
              <a:gd name="connsiteX81" fmla="*/ 677801 w 1348871"/>
              <a:gd name="connsiteY81" fmla="*/ 739036 h 1295397"/>
              <a:gd name="connsiteX82" fmla="*/ 640223 w 1348871"/>
              <a:gd name="connsiteY82" fmla="*/ 713984 h 1295397"/>
              <a:gd name="connsiteX83" fmla="*/ 602645 w 1348871"/>
              <a:gd name="connsiteY83" fmla="*/ 701458 h 1295397"/>
              <a:gd name="connsiteX84" fmla="*/ 565067 w 1348871"/>
              <a:gd name="connsiteY84" fmla="*/ 676406 h 1295397"/>
              <a:gd name="connsiteX85" fmla="*/ 427281 w 1348871"/>
              <a:gd name="connsiteY85" fmla="*/ 651354 h 1295397"/>
              <a:gd name="connsiteX86" fmla="*/ 377177 w 1348871"/>
              <a:gd name="connsiteY86" fmla="*/ 638828 h 1295397"/>
              <a:gd name="connsiteX87" fmla="*/ 289495 w 1348871"/>
              <a:gd name="connsiteY87" fmla="*/ 613775 h 1295397"/>
              <a:gd name="connsiteX88" fmla="*/ 101604 w 1348871"/>
              <a:gd name="connsiteY88" fmla="*/ 588723 h 1295397"/>
              <a:gd name="connsiteX89" fmla="*/ 239390 w 1348871"/>
              <a:gd name="connsiteY89" fmla="*/ 663880 h 1295397"/>
              <a:gd name="connsiteX90" fmla="*/ 402229 w 1348871"/>
              <a:gd name="connsiteY90" fmla="*/ 726510 h 1295397"/>
              <a:gd name="connsiteX91" fmla="*/ 477385 w 1348871"/>
              <a:gd name="connsiteY91" fmla="*/ 764088 h 1295397"/>
              <a:gd name="connsiteX92" fmla="*/ 552541 w 1348871"/>
              <a:gd name="connsiteY92" fmla="*/ 814192 h 1295397"/>
              <a:gd name="connsiteX93" fmla="*/ 627697 w 1348871"/>
              <a:gd name="connsiteY93" fmla="*/ 864296 h 1295397"/>
              <a:gd name="connsiteX94" fmla="*/ 677801 w 1348871"/>
              <a:gd name="connsiteY94" fmla="*/ 889348 h 1295397"/>
              <a:gd name="connsiteX95" fmla="*/ 740432 w 1348871"/>
              <a:gd name="connsiteY95" fmla="*/ 939452 h 1295397"/>
              <a:gd name="connsiteX96" fmla="*/ 778010 w 1348871"/>
              <a:gd name="connsiteY96" fmla="*/ 964504 h 1295397"/>
              <a:gd name="connsiteX97" fmla="*/ 803062 w 1348871"/>
              <a:gd name="connsiteY97" fmla="*/ 1002082 h 1295397"/>
              <a:gd name="connsiteX98" fmla="*/ 840640 w 1348871"/>
              <a:gd name="connsiteY98" fmla="*/ 1014608 h 1295397"/>
              <a:gd name="connsiteX99" fmla="*/ 853166 w 1348871"/>
              <a:gd name="connsiteY99" fmla="*/ 1052186 h 1295397"/>
              <a:gd name="connsiteX100" fmla="*/ 903270 w 1348871"/>
              <a:gd name="connsiteY100" fmla="*/ 1077238 h 1295397"/>
              <a:gd name="connsiteX101" fmla="*/ 953374 w 1348871"/>
              <a:gd name="connsiteY101" fmla="*/ 1139869 h 1295397"/>
              <a:gd name="connsiteX102" fmla="*/ 990952 w 1348871"/>
              <a:gd name="connsiteY102" fmla="*/ 1177447 h 1295397"/>
              <a:gd name="connsiteX103" fmla="*/ 1003478 w 1348871"/>
              <a:gd name="connsiteY103" fmla="*/ 1215025 h 1295397"/>
              <a:gd name="connsiteX104" fmla="*/ 1041056 w 1348871"/>
              <a:gd name="connsiteY104" fmla="*/ 1227551 h 1295397"/>
              <a:gd name="connsiteX105" fmla="*/ 1003478 w 1348871"/>
              <a:gd name="connsiteY105" fmla="*/ 1189973 h 1295397"/>
              <a:gd name="connsiteX106" fmla="*/ 928322 w 1348871"/>
              <a:gd name="connsiteY106" fmla="*/ 1139869 h 1295397"/>
              <a:gd name="connsiteX107" fmla="*/ 840640 w 1348871"/>
              <a:gd name="connsiteY107" fmla="*/ 1077238 h 1295397"/>
              <a:gd name="connsiteX108" fmla="*/ 803062 w 1348871"/>
              <a:gd name="connsiteY108" fmla="*/ 1039660 h 1295397"/>
              <a:gd name="connsiteX109" fmla="*/ 765484 w 1348871"/>
              <a:gd name="connsiteY109" fmla="*/ 1014608 h 1295397"/>
              <a:gd name="connsiteX110" fmla="*/ 690327 w 1348871"/>
              <a:gd name="connsiteY110" fmla="*/ 964504 h 1295397"/>
              <a:gd name="connsiteX111" fmla="*/ 652749 w 1348871"/>
              <a:gd name="connsiteY111" fmla="*/ 926926 h 1295397"/>
              <a:gd name="connsiteX112" fmla="*/ 602645 w 1348871"/>
              <a:gd name="connsiteY112" fmla="*/ 914400 h 1295397"/>
              <a:gd name="connsiteX113" fmla="*/ 565067 w 1348871"/>
              <a:gd name="connsiteY113" fmla="*/ 901874 h 1295397"/>
              <a:gd name="connsiteX114" fmla="*/ 477385 w 1348871"/>
              <a:gd name="connsiteY114" fmla="*/ 851770 h 1295397"/>
              <a:gd name="connsiteX115" fmla="*/ 377177 w 1348871"/>
              <a:gd name="connsiteY115" fmla="*/ 839244 h 1295397"/>
              <a:gd name="connsiteX116" fmla="*/ 1396 w 1348871"/>
              <a:gd name="connsiteY116" fmla="*/ 851770 h 1295397"/>
              <a:gd name="connsiteX117" fmla="*/ 101604 w 1348871"/>
              <a:gd name="connsiteY117" fmla="*/ 889348 h 1295397"/>
              <a:gd name="connsiteX118" fmla="*/ 139182 w 1348871"/>
              <a:gd name="connsiteY118" fmla="*/ 914400 h 1295397"/>
              <a:gd name="connsiteX119" fmla="*/ 176760 w 1348871"/>
              <a:gd name="connsiteY119" fmla="*/ 926926 h 1295397"/>
              <a:gd name="connsiteX120" fmla="*/ 214338 w 1348871"/>
              <a:gd name="connsiteY120" fmla="*/ 951978 h 1295397"/>
              <a:gd name="connsiteX121" fmla="*/ 264442 w 1348871"/>
              <a:gd name="connsiteY121" fmla="*/ 964504 h 1295397"/>
              <a:gd name="connsiteX122" fmla="*/ 302021 w 1348871"/>
              <a:gd name="connsiteY122" fmla="*/ 977030 h 1295397"/>
              <a:gd name="connsiteX123" fmla="*/ 339599 w 1348871"/>
              <a:gd name="connsiteY123" fmla="*/ 1002082 h 1295397"/>
              <a:gd name="connsiteX124" fmla="*/ 414755 w 1348871"/>
              <a:gd name="connsiteY124" fmla="*/ 1027134 h 1295397"/>
              <a:gd name="connsiteX125" fmla="*/ 489911 w 1348871"/>
              <a:gd name="connsiteY125" fmla="*/ 1052186 h 1295397"/>
              <a:gd name="connsiteX126" fmla="*/ 527489 w 1348871"/>
              <a:gd name="connsiteY126" fmla="*/ 1064712 h 1295397"/>
              <a:gd name="connsiteX127" fmla="*/ 565067 w 1348871"/>
              <a:gd name="connsiteY127" fmla="*/ 1077238 h 1295397"/>
              <a:gd name="connsiteX128" fmla="*/ 615171 w 1348871"/>
              <a:gd name="connsiteY128" fmla="*/ 1102291 h 1295397"/>
              <a:gd name="connsiteX129" fmla="*/ 652749 w 1348871"/>
              <a:gd name="connsiteY129" fmla="*/ 1127343 h 1295397"/>
              <a:gd name="connsiteX130" fmla="*/ 740432 w 1348871"/>
              <a:gd name="connsiteY130" fmla="*/ 1139869 h 1295397"/>
              <a:gd name="connsiteX131" fmla="*/ 890744 w 1348871"/>
              <a:gd name="connsiteY131" fmla="*/ 1189973 h 1295397"/>
              <a:gd name="connsiteX132" fmla="*/ 928322 w 1348871"/>
              <a:gd name="connsiteY132" fmla="*/ 1202499 h 1295397"/>
              <a:gd name="connsiteX133" fmla="*/ 1003478 w 1348871"/>
              <a:gd name="connsiteY133" fmla="*/ 1252603 h 1295397"/>
              <a:gd name="connsiteX134" fmla="*/ 1053582 w 1348871"/>
              <a:gd name="connsiteY134" fmla="*/ 1277655 h 1295397"/>
              <a:gd name="connsiteX135" fmla="*/ 1103686 w 1348871"/>
              <a:gd name="connsiteY135" fmla="*/ 1202499 h 1295397"/>
              <a:gd name="connsiteX136" fmla="*/ 1128738 w 1348871"/>
              <a:gd name="connsiteY136" fmla="*/ 1164921 h 1295397"/>
              <a:gd name="connsiteX137" fmla="*/ 1166316 w 1348871"/>
              <a:gd name="connsiteY137" fmla="*/ 1077238 h 1295397"/>
              <a:gd name="connsiteX138" fmla="*/ 1203895 w 1348871"/>
              <a:gd name="connsiteY138" fmla="*/ 1052186 h 1295397"/>
              <a:gd name="connsiteX139" fmla="*/ 1253999 w 1348871"/>
              <a:gd name="connsiteY139" fmla="*/ 977030 h 1295397"/>
              <a:gd name="connsiteX140" fmla="*/ 1279051 w 1348871"/>
              <a:gd name="connsiteY140" fmla="*/ 901874 h 1295397"/>
              <a:gd name="connsiteX141" fmla="*/ 1291577 w 1348871"/>
              <a:gd name="connsiteY141" fmla="*/ 864296 h 1295397"/>
              <a:gd name="connsiteX142" fmla="*/ 1341681 w 1348871"/>
              <a:gd name="connsiteY142" fmla="*/ 789140 h 1295397"/>
              <a:gd name="connsiteX143" fmla="*/ 1341681 w 1348871"/>
              <a:gd name="connsiteY143" fmla="*/ 751562 h 129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348871" h="1295397">
                <a:moveTo>
                  <a:pt x="1341681" y="751562"/>
                </a:moveTo>
                <a:cubicBezTo>
                  <a:pt x="1337506" y="734861"/>
                  <a:pt x="1331023" y="706205"/>
                  <a:pt x="1316629" y="688932"/>
                </a:cubicBezTo>
                <a:cubicBezTo>
                  <a:pt x="1308176" y="678789"/>
                  <a:pt x="1290248" y="683404"/>
                  <a:pt x="1279051" y="676406"/>
                </a:cubicBezTo>
                <a:cubicBezTo>
                  <a:pt x="1256380" y="662236"/>
                  <a:pt x="1238043" y="642026"/>
                  <a:pt x="1216421" y="626301"/>
                </a:cubicBezTo>
                <a:cubicBezTo>
                  <a:pt x="1192071" y="608592"/>
                  <a:pt x="1166316" y="592898"/>
                  <a:pt x="1141264" y="576197"/>
                </a:cubicBezTo>
                <a:cubicBezTo>
                  <a:pt x="1128738" y="567846"/>
                  <a:pt x="1114331" y="561790"/>
                  <a:pt x="1103686" y="551145"/>
                </a:cubicBezTo>
                <a:cubicBezTo>
                  <a:pt x="1074459" y="521918"/>
                  <a:pt x="1052974" y="481948"/>
                  <a:pt x="1016004" y="463463"/>
                </a:cubicBezTo>
                <a:cubicBezTo>
                  <a:pt x="974251" y="442586"/>
                  <a:pt x="930773" y="424851"/>
                  <a:pt x="890744" y="400833"/>
                </a:cubicBezTo>
                <a:cubicBezTo>
                  <a:pt x="882014" y="395595"/>
                  <a:pt x="807060" y="351973"/>
                  <a:pt x="790536" y="338203"/>
                </a:cubicBezTo>
                <a:cubicBezTo>
                  <a:pt x="776927" y="326862"/>
                  <a:pt x="768443" y="309228"/>
                  <a:pt x="752958" y="300625"/>
                </a:cubicBezTo>
                <a:cubicBezTo>
                  <a:pt x="729874" y="287800"/>
                  <a:pt x="677801" y="275573"/>
                  <a:pt x="677801" y="275573"/>
                </a:cubicBezTo>
                <a:cubicBezTo>
                  <a:pt x="669450" y="263047"/>
                  <a:pt x="665515" y="245974"/>
                  <a:pt x="652749" y="237995"/>
                </a:cubicBezTo>
                <a:cubicBezTo>
                  <a:pt x="630356" y="223999"/>
                  <a:pt x="599565" y="227591"/>
                  <a:pt x="577593" y="212943"/>
                </a:cubicBezTo>
                <a:lnTo>
                  <a:pt x="540015" y="187891"/>
                </a:lnTo>
                <a:cubicBezTo>
                  <a:pt x="468221" y="80197"/>
                  <a:pt x="563817" y="206931"/>
                  <a:pt x="477385" y="137786"/>
                </a:cubicBezTo>
                <a:cubicBezTo>
                  <a:pt x="465630" y="128382"/>
                  <a:pt x="462978" y="110853"/>
                  <a:pt x="452333" y="100208"/>
                </a:cubicBezTo>
                <a:cubicBezTo>
                  <a:pt x="441688" y="89563"/>
                  <a:pt x="428220" y="81889"/>
                  <a:pt x="414755" y="75156"/>
                </a:cubicBezTo>
                <a:cubicBezTo>
                  <a:pt x="376136" y="55847"/>
                  <a:pt x="311511" y="54422"/>
                  <a:pt x="276968" y="50104"/>
                </a:cubicBezTo>
                <a:cubicBezTo>
                  <a:pt x="264442" y="45929"/>
                  <a:pt x="252128" y="41052"/>
                  <a:pt x="239390" y="37578"/>
                </a:cubicBezTo>
                <a:cubicBezTo>
                  <a:pt x="83991" y="-4804"/>
                  <a:pt x="188098" y="28831"/>
                  <a:pt x="101604" y="0"/>
                </a:cubicBezTo>
                <a:cubicBezTo>
                  <a:pt x="123617" y="66039"/>
                  <a:pt x="99581" y="12604"/>
                  <a:pt x="151708" y="75156"/>
                </a:cubicBezTo>
                <a:cubicBezTo>
                  <a:pt x="161346" y="86721"/>
                  <a:pt x="166847" y="101404"/>
                  <a:pt x="176760" y="112734"/>
                </a:cubicBezTo>
                <a:cubicBezTo>
                  <a:pt x="202155" y="141757"/>
                  <a:pt x="239238" y="181552"/>
                  <a:pt x="276968" y="200417"/>
                </a:cubicBezTo>
                <a:cubicBezTo>
                  <a:pt x="288778" y="206322"/>
                  <a:pt x="302021" y="208768"/>
                  <a:pt x="314547" y="212943"/>
                </a:cubicBezTo>
                <a:cubicBezTo>
                  <a:pt x="339599" y="229644"/>
                  <a:pt x="361139" y="253526"/>
                  <a:pt x="389703" y="263047"/>
                </a:cubicBezTo>
                <a:cubicBezTo>
                  <a:pt x="402229" y="267222"/>
                  <a:pt x="415739" y="269161"/>
                  <a:pt x="427281" y="275573"/>
                </a:cubicBezTo>
                <a:cubicBezTo>
                  <a:pt x="453601" y="290195"/>
                  <a:pt x="477385" y="308976"/>
                  <a:pt x="502437" y="325677"/>
                </a:cubicBezTo>
                <a:cubicBezTo>
                  <a:pt x="514963" y="334028"/>
                  <a:pt x="525733" y="345968"/>
                  <a:pt x="540015" y="350729"/>
                </a:cubicBezTo>
                <a:cubicBezTo>
                  <a:pt x="577677" y="363283"/>
                  <a:pt x="582795" y="361327"/>
                  <a:pt x="615171" y="388307"/>
                </a:cubicBezTo>
                <a:cubicBezTo>
                  <a:pt x="628780" y="399648"/>
                  <a:pt x="639140" y="414544"/>
                  <a:pt x="652749" y="425885"/>
                </a:cubicBezTo>
                <a:cubicBezTo>
                  <a:pt x="664314" y="435523"/>
                  <a:pt x="678997" y="441024"/>
                  <a:pt x="690327" y="450937"/>
                </a:cubicBezTo>
                <a:cubicBezTo>
                  <a:pt x="712546" y="470379"/>
                  <a:pt x="724949" y="504231"/>
                  <a:pt x="752958" y="513567"/>
                </a:cubicBezTo>
                <a:cubicBezTo>
                  <a:pt x="765484" y="517742"/>
                  <a:pt x="778726" y="520188"/>
                  <a:pt x="790536" y="526093"/>
                </a:cubicBezTo>
                <a:cubicBezTo>
                  <a:pt x="837186" y="549418"/>
                  <a:pt x="824138" y="554095"/>
                  <a:pt x="865692" y="588723"/>
                </a:cubicBezTo>
                <a:cubicBezTo>
                  <a:pt x="877257" y="598361"/>
                  <a:pt x="891515" y="604370"/>
                  <a:pt x="903270" y="613775"/>
                </a:cubicBezTo>
                <a:cubicBezTo>
                  <a:pt x="912492" y="621153"/>
                  <a:pt x="918195" y="632752"/>
                  <a:pt x="928322" y="638828"/>
                </a:cubicBezTo>
                <a:cubicBezTo>
                  <a:pt x="939644" y="645621"/>
                  <a:pt x="954358" y="644942"/>
                  <a:pt x="965900" y="651354"/>
                </a:cubicBezTo>
                <a:cubicBezTo>
                  <a:pt x="992220" y="665976"/>
                  <a:pt x="1041056" y="701458"/>
                  <a:pt x="1041056" y="701458"/>
                </a:cubicBezTo>
                <a:cubicBezTo>
                  <a:pt x="1082160" y="763114"/>
                  <a:pt x="1045580" y="721709"/>
                  <a:pt x="1116212" y="764088"/>
                </a:cubicBezTo>
                <a:cubicBezTo>
                  <a:pt x="1223889" y="828694"/>
                  <a:pt x="1153360" y="801523"/>
                  <a:pt x="1228947" y="826718"/>
                </a:cubicBezTo>
                <a:cubicBezTo>
                  <a:pt x="1228947" y="826718"/>
                  <a:pt x="1210628" y="802605"/>
                  <a:pt x="1203895" y="789140"/>
                </a:cubicBezTo>
                <a:cubicBezTo>
                  <a:pt x="1177172" y="735696"/>
                  <a:pt x="1213914" y="759077"/>
                  <a:pt x="1153790" y="739036"/>
                </a:cubicBezTo>
                <a:cubicBezTo>
                  <a:pt x="1145439" y="726510"/>
                  <a:pt x="1135471" y="714923"/>
                  <a:pt x="1128738" y="701458"/>
                </a:cubicBezTo>
                <a:cubicBezTo>
                  <a:pt x="1122833" y="689648"/>
                  <a:pt x="1125548" y="673216"/>
                  <a:pt x="1116212" y="663880"/>
                </a:cubicBezTo>
                <a:cubicBezTo>
                  <a:pt x="1037222" y="584889"/>
                  <a:pt x="1066484" y="632752"/>
                  <a:pt x="1003478" y="601249"/>
                </a:cubicBezTo>
                <a:cubicBezTo>
                  <a:pt x="990013" y="594516"/>
                  <a:pt x="980182" y="580958"/>
                  <a:pt x="965900" y="576197"/>
                </a:cubicBezTo>
                <a:cubicBezTo>
                  <a:pt x="941806" y="568166"/>
                  <a:pt x="915537" y="569181"/>
                  <a:pt x="890744" y="563671"/>
                </a:cubicBezTo>
                <a:cubicBezTo>
                  <a:pt x="877855" y="560807"/>
                  <a:pt x="865975" y="554347"/>
                  <a:pt x="853166" y="551145"/>
                </a:cubicBezTo>
                <a:cubicBezTo>
                  <a:pt x="832512" y="545981"/>
                  <a:pt x="811076" y="544221"/>
                  <a:pt x="790536" y="538619"/>
                </a:cubicBezTo>
                <a:cubicBezTo>
                  <a:pt x="765059" y="531671"/>
                  <a:pt x="715379" y="513567"/>
                  <a:pt x="715379" y="513567"/>
                </a:cubicBezTo>
                <a:cubicBezTo>
                  <a:pt x="644144" y="442332"/>
                  <a:pt x="712734" y="499719"/>
                  <a:pt x="640223" y="463463"/>
                </a:cubicBezTo>
                <a:cubicBezTo>
                  <a:pt x="626758" y="456730"/>
                  <a:pt x="616482" y="444341"/>
                  <a:pt x="602645" y="438411"/>
                </a:cubicBezTo>
                <a:cubicBezTo>
                  <a:pt x="546458" y="414331"/>
                  <a:pt x="563714" y="437734"/>
                  <a:pt x="514963" y="413359"/>
                </a:cubicBezTo>
                <a:cubicBezTo>
                  <a:pt x="501498" y="406626"/>
                  <a:pt x="491142" y="394421"/>
                  <a:pt x="477385" y="388307"/>
                </a:cubicBezTo>
                <a:cubicBezTo>
                  <a:pt x="423804" y="364493"/>
                  <a:pt x="403135" y="365303"/>
                  <a:pt x="352125" y="350729"/>
                </a:cubicBezTo>
                <a:cubicBezTo>
                  <a:pt x="339429" y="347102"/>
                  <a:pt x="327412" y="341172"/>
                  <a:pt x="314547" y="338203"/>
                </a:cubicBezTo>
                <a:cubicBezTo>
                  <a:pt x="202320" y="312305"/>
                  <a:pt x="195138" y="313882"/>
                  <a:pt x="89078" y="300625"/>
                </a:cubicBezTo>
                <a:cubicBezTo>
                  <a:pt x="68201" y="304800"/>
                  <a:pt x="41502" y="298097"/>
                  <a:pt x="26448" y="313151"/>
                </a:cubicBezTo>
                <a:cubicBezTo>
                  <a:pt x="17112" y="322487"/>
                  <a:pt x="53040" y="318353"/>
                  <a:pt x="64026" y="325677"/>
                </a:cubicBezTo>
                <a:cubicBezTo>
                  <a:pt x="78765" y="335503"/>
                  <a:pt x="87189" y="352959"/>
                  <a:pt x="101604" y="363255"/>
                </a:cubicBezTo>
                <a:cubicBezTo>
                  <a:pt x="116799" y="374108"/>
                  <a:pt x="135385" y="379239"/>
                  <a:pt x="151708" y="388307"/>
                </a:cubicBezTo>
                <a:cubicBezTo>
                  <a:pt x="172990" y="400131"/>
                  <a:pt x="192562" y="414997"/>
                  <a:pt x="214338" y="425885"/>
                </a:cubicBezTo>
                <a:cubicBezTo>
                  <a:pt x="226148" y="431790"/>
                  <a:pt x="240106" y="432506"/>
                  <a:pt x="251916" y="438411"/>
                </a:cubicBezTo>
                <a:cubicBezTo>
                  <a:pt x="265381" y="445144"/>
                  <a:pt x="276424" y="455994"/>
                  <a:pt x="289495" y="463463"/>
                </a:cubicBezTo>
                <a:cubicBezTo>
                  <a:pt x="305707" y="472727"/>
                  <a:pt x="323387" y="479251"/>
                  <a:pt x="339599" y="488515"/>
                </a:cubicBezTo>
                <a:cubicBezTo>
                  <a:pt x="352670" y="495984"/>
                  <a:pt x="363712" y="506834"/>
                  <a:pt x="377177" y="513567"/>
                </a:cubicBezTo>
                <a:cubicBezTo>
                  <a:pt x="433670" y="541814"/>
                  <a:pt x="398486" y="506273"/>
                  <a:pt x="452333" y="551145"/>
                </a:cubicBezTo>
                <a:cubicBezTo>
                  <a:pt x="465942" y="562486"/>
                  <a:pt x="475928" y="577847"/>
                  <a:pt x="489911" y="588723"/>
                </a:cubicBezTo>
                <a:cubicBezTo>
                  <a:pt x="508320" y="603041"/>
                  <a:pt x="592371" y="653606"/>
                  <a:pt x="615171" y="676406"/>
                </a:cubicBezTo>
                <a:cubicBezTo>
                  <a:pt x="625816" y="687051"/>
                  <a:pt x="628893" y="704071"/>
                  <a:pt x="640223" y="713984"/>
                </a:cubicBezTo>
                <a:cubicBezTo>
                  <a:pt x="662882" y="733811"/>
                  <a:pt x="694088" y="742798"/>
                  <a:pt x="715379" y="764088"/>
                </a:cubicBezTo>
                <a:cubicBezTo>
                  <a:pt x="761723" y="810430"/>
                  <a:pt x="730606" y="782589"/>
                  <a:pt x="815588" y="839244"/>
                </a:cubicBezTo>
                <a:cubicBezTo>
                  <a:pt x="949869" y="928764"/>
                  <a:pt x="746075" y="789354"/>
                  <a:pt x="890744" y="901874"/>
                </a:cubicBezTo>
                <a:cubicBezTo>
                  <a:pt x="914510" y="920359"/>
                  <a:pt x="944610" y="930688"/>
                  <a:pt x="965900" y="951978"/>
                </a:cubicBezTo>
                <a:cubicBezTo>
                  <a:pt x="978426" y="964504"/>
                  <a:pt x="989869" y="978215"/>
                  <a:pt x="1003478" y="989556"/>
                </a:cubicBezTo>
                <a:cubicBezTo>
                  <a:pt x="1015043" y="999194"/>
                  <a:pt x="1041056" y="999554"/>
                  <a:pt x="1041056" y="1014608"/>
                </a:cubicBezTo>
                <a:cubicBezTo>
                  <a:pt x="1041056" y="1027812"/>
                  <a:pt x="1016004" y="1006257"/>
                  <a:pt x="1003478" y="1002082"/>
                </a:cubicBezTo>
                <a:cubicBezTo>
                  <a:pt x="990952" y="989556"/>
                  <a:pt x="976196" y="978919"/>
                  <a:pt x="965900" y="964504"/>
                </a:cubicBezTo>
                <a:cubicBezTo>
                  <a:pt x="955047" y="949309"/>
                  <a:pt x="952802" y="928745"/>
                  <a:pt x="940848" y="914400"/>
                </a:cubicBezTo>
                <a:cubicBezTo>
                  <a:pt x="918763" y="887898"/>
                  <a:pt x="866165" y="878477"/>
                  <a:pt x="840640" y="864296"/>
                </a:cubicBezTo>
                <a:cubicBezTo>
                  <a:pt x="822391" y="854157"/>
                  <a:pt x="806387" y="840304"/>
                  <a:pt x="790536" y="826718"/>
                </a:cubicBezTo>
                <a:cubicBezTo>
                  <a:pt x="687517" y="738416"/>
                  <a:pt x="842740" y="848994"/>
                  <a:pt x="677801" y="739036"/>
                </a:cubicBezTo>
                <a:cubicBezTo>
                  <a:pt x="665275" y="730685"/>
                  <a:pt x="654505" y="718745"/>
                  <a:pt x="640223" y="713984"/>
                </a:cubicBezTo>
                <a:cubicBezTo>
                  <a:pt x="627697" y="709809"/>
                  <a:pt x="614455" y="707363"/>
                  <a:pt x="602645" y="701458"/>
                </a:cubicBezTo>
                <a:cubicBezTo>
                  <a:pt x="589180" y="694725"/>
                  <a:pt x="579163" y="681692"/>
                  <a:pt x="565067" y="676406"/>
                </a:cubicBezTo>
                <a:cubicBezTo>
                  <a:pt x="549714" y="670648"/>
                  <a:pt x="437331" y="653364"/>
                  <a:pt x="427281" y="651354"/>
                </a:cubicBezTo>
                <a:cubicBezTo>
                  <a:pt x="410400" y="647978"/>
                  <a:pt x="393730" y="643558"/>
                  <a:pt x="377177" y="638828"/>
                </a:cubicBezTo>
                <a:cubicBezTo>
                  <a:pt x="321456" y="622907"/>
                  <a:pt x="354769" y="626830"/>
                  <a:pt x="289495" y="613775"/>
                </a:cubicBezTo>
                <a:cubicBezTo>
                  <a:pt x="219214" y="599719"/>
                  <a:pt x="176802" y="597078"/>
                  <a:pt x="101604" y="588723"/>
                </a:cubicBezTo>
                <a:cubicBezTo>
                  <a:pt x="149915" y="661190"/>
                  <a:pt x="108988" y="616461"/>
                  <a:pt x="239390" y="663880"/>
                </a:cubicBezTo>
                <a:cubicBezTo>
                  <a:pt x="294045" y="683755"/>
                  <a:pt x="353840" y="694251"/>
                  <a:pt x="402229" y="726510"/>
                </a:cubicBezTo>
                <a:cubicBezTo>
                  <a:pt x="450793" y="758886"/>
                  <a:pt x="425525" y="746801"/>
                  <a:pt x="477385" y="764088"/>
                </a:cubicBezTo>
                <a:cubicBezTo>
                  <a:pt x="560781" y="847484"/>
                  <a:pt x="470966" y="768873"/>
                  <a:pt x="552541" y="814192"/>
                </a:cubicBezTo>
                <a:cubicBezTo>
                  <a:pt x="578861" y="828814"/>
                  <a:pt x="600767" y="850831"/>
                  <a:pt x="627697" y="864296"/>
                </a:cubicBezTo>
                <a:cubicBezTo>
                  <a:pt x="644398" y="872647"/>
                  <a:pt x="661589" y="880084"/>
                  <a:pt x="677801" y="889348"/>
                </a:cubicBezTo>
                <a:cubicBezTo>
                  <a:pt x="745267" y="927900"/>
                  <a:pt x="688996" y="898304"/>
                  <a:pt x="740432" y="939452"/>
                </a:cubicBezTo>
                <a:cubicBezTo>
                  <a:pt x="752188" y="948856"/>
                  <a:pt x="765484" y="956153"/>
                  <a:pt x="778010" y="964504"/>
                </a:cubicBezTo>
                <a:cubicBezTo>
                  <a:pt x="786361" y="977030"/>
                  <a:pt x="791307" y="992678"/>
                  <a:pt x="803062" y="1002082"/>
                </a:cubicBezTo>
                <a:cubicBezTo>
                  <a:pt x="813372" y="1010330"/>
                  <a:pt x="831304" y="1005272"/>
                  <a:pt x="840640" y="1014608"/>
                </a:cubicBezTo>
                <a:cubicBezTo>
                  <a:pt x="849976" y="1023944"/>
                  <a:pt x="843830" y="1042850"/>
                  <a:pt x="853166" y="1052186"/>
                </a:cubicBezTo>
                <a:cubicBezTo>
                  <a:pt x="866370" y="1065390"/>
                  <a:pt x="886569" y="1068887"/>
                  <a:pt x="903270" y="1077238"/>
                </a:cubicBezTo>
                <a:cubicBezTo>
                  <a:pt x="976162" y="1150133"/>
                  <a:pt x="874357" y="1045049"/>
                  <a:pt x="953374" y="1139869"/>
                </a:cubicBezTo>
                <a:cubicBezTo>
                  <a:pt x="964715" y="1153478"/>
                  <a:pt x="978426" y="1164921"/>
                  <a:pt x="990952" y="1177447"/>
                </a:cubicBezTo>
                <a:cubicBezTo>
                  <a:pt x="995127" y="1189973"/>
                  <a:pt x="994142" y="1205689"/>
                  <a:pt x="1003478" y="1215025"/>
                </a:cubicBezTo>
                <a:cubicBezTo>
                  <a:pt x="1012814" y="1224361"/>
                  <a:pt x="1041056" y="1240755"/>
                  <a:pt x="1041056" y="1227551"/>
                </a:cubicBezTo>
                <a:cubicBezTo>
                  <a:pt x="1041056" y="1209837"/>
                  <a:pt x="1017461" y="1200849"/>
                  <a:pt x="1003478" y="1189973"/>
                </a:cubicBezTo>
                <a:cubicBezTo>
                  <a:pt x="979712" y="1171488"/>
                  <a:pt x="949612" y="1161159"/>
                  <a:pt x="928322" y="1139869"/>
                </a:cubicBezTo>
                <a:cubicBezTo>
                  <a:pt x="830618" y="1042165"/>
                  <a:pt x="956049" y="1159675"/>
                  <a:pt x="840640" y="1077238"/>
                </a:cubicBezTo>
                <a:cubicBezTo>
                  <a:pt x="826225" y="1066942"/>
                  <a:pt x="816671" y="1051001"/>
                  <a:pt x="803062" y="1039660"/>
                </a:cubicBezTo>
                <a:cubicBezTo>
                  <a:pt x="791497" y="1030022"/>
                  <a:pt x="777049" y="1024246"/>
                  <a:pt x="765484" y="1014608"/>
                </a:cubicBezTo>
                <a:cubicBezTo>
                  <a:pt x="702931" y="962481"/>
                  <a:pt x="756366" y="986517"/>
                  <a:pt x="690327" y="964504"/>
                </a:cubicBezTo>
                <a:cubicBezTo>
                  <a:pt x="677801" y="951978"/>
                  <a:pt x="668129" y="935715"/>
                  <a:pt x="652749" y="926926"/>
                </a:cubicBezTo>
                <a:cubicBezTo>
                  <a:pt x="637802" y="918385"/>
                  <a:pt x="619198" y="919129"/>
                  <a:pt x="602645" y="914400"/>
                </a:cubicBezTo>
                <a:cubicBezTo>
                  <a:pt x="589949" y="910773"/>
                  <a:pt x="576877" y="907779"/>
                  <a:pt x="565067" y="901874"/>
                </a:cubicBezTo>
                <a:cubicBezTo>
                  <a:pt x="527794" y="883237"/>
                  <a:pt x="521305" y="862750"/>
                  <a:pt x="477385" y="851770"/>
                </a:cubicBezTo>
                <a:cubicBezTo>
                  <a:pt x="444727" y="843606"/>
                  <a:pt x="410580" y="843419"/>
                  <a:pt x="377177" y="839244"/>
                </a:cubicBezTo>
                <a:cubicBezTo>
                  <a:pt x="251917" y="843419"/>
                  <a:pt x="125833" y="836838"/>
                  <a:pt x="1396" y="851770"/>
                </a:cubicBezTo>
                <a:cubicBezTo>
                  <a:pt x="-13492" y="853557"/>
                  <a:pt x="95414" y="886253"/>
                  <a:pt x="101604" y="889348"/>
                </a:cubicBezTo>
                <a:cubicBezTo>
                  <a:pt x="115069" y="896081"/>
                  <a:pt x="125717" y="907667"/>
                  <a:pt x="139182" y="914400"/>
                </a:cubicBezTo>
                <a:cubicBezTo>
                  <a:pt x="150992" y="920305"/>
                  <a:pt x="164950" y="921021"/>
                  <a:pt x="176760" y="926926"/>
                </a:cubicBezTo>
                <a:cubicBezTo>
                  <a:pt x="190225" y="933659"/>
                  <a:pt x="200501" y="946048"/>
                  <a:pt x="214338" y="951978"/>
                </a:cubicBezTo>
                <a:cubicBezTo>
                  <a:pt x="230161" y="958759"/>
                  <a:pt x="247889" y="959775"/>
                  <a:pt x="264442" y="964504"/>
                </a:cubicBezTo>
                <a:cubicBezTo>
                  <a:pt x="277138" y="968131"/>
                  <a:pt x="289495" y="972855"/>
                  <a:pt x="302021" y="977030"/>
                </a:cubicBezTo>
                <a:cubicBezTo>
                  <a:pt x="314547" y="985381"/>
                  <a:pt x="325842" y="995968"/>
                  <a:pt x="339599" y="1002082"/>
                </a:cubicBezTo>
                <a:cubicBezTo>
                  <a:pt x="363730" y="1012807"/>
                  <a:pt x="389703" y="1018783"/>
                  <a:pt x="414755" y="1027134"/>
                </a:cubicBezTo>
                <a:lnTo>
                  <a:pt x="489911" y="1052186"/>
                </a:lnTo>
                <a:lnTo>
                  <a:pt x="527489" y="1064712"/>
                </a:lnTo>
                <a:cubicBezTo>
                  <a:pt x="540015" y="1068887"/>
                  <a:pt x="553257" y="1071333"/>
                  <a:pt x="565067" y="1077238"/>
                </a:cubicBezTo>
                <a:cubicBezTo>
                  <a:pt x="581768" y="1085589"/>
                  <a:pt x="598959" y="1093027"/>
                  <a:pt x="615171" y="1102291"/>
                </a:cubicBezTo>
                <a:cubicBezTo>
                  <a:pt x="628242" y="1109760"/>
                  <a:pt x="638330" y="1123017"/>
                  <a:pt x="652749" y="1127343"/>
                </a:cubicBezTo>
                <a:cubicBezTo>
                  <a:pt x="681028" y="1135827"/>
                  <a:pt x="711204" y="1135694"/>
                  <a:pt x="740432" y="1139869"/>
                </a:cubicBezTo>
                <a:lnTo>
                  <a:pt x="890744" y="1189973"/>
                </a:lnTo>
                <a:cubicBezTo>
                  <a:pt x="903270" y="1194148"/>
                  <a:pt x="917336" y="1195175"/>
                  <a:pt x="928322" y="1202499"/>
                </a:cubicBezTo>
                <a:lnTo>
                  <a:pt x="1003478" y="1252603"/>
                </a:lnTo>
                <a:cubicBezTo>
                  <a:pt x="1011829" y="1277655"/>
                  <a:pt x="1011829" y="1319408"/>
                  <a:pt x="1053582" y="1277655"/>
                </a:cubicBezTo>
                <a:cubicBezTo>
                  <a:pt x="1074872" y="1256365"/>
                  <a:pt x="1086985" y="1227551"/>
                  <a:pt x="1103686" y="1202499"/>
                </a:cubicBezTo>
                <a:lnTo>
                  <a:pt x="1128738" y="1164921"/>
                </a:lnTo>
                <a:cubicBezTo>
                  <a:pt x="1138320" y="1126592"/>
                  <a:pt x="1137482" y="1106072"/>
                  <a:pt x="1166316" y="1077238"/>
                </a:cubicBezTo>
                <a:cubicBezTo>
                  <a:pt x="1176961" y="1066593"/>
                  <a:pt x="1191369" y="1060537"/>
                  <a:pt x="1203895" y="1052186"/>
                </a:cubicBezTo>
                <a:cubicBezTo>
                  <a:pt x="1220596" y="1027134"/>
                  <a:pt x="1244478" y="1005594"/>
                  <a:pt x="1253999" y="977030"/>
                </a:cubicBezTo>
                <a:lnTo>
                  <a:pt x="1279051" y="901874"/>
                </a:lnTo>
                <a:cubicBezTo>
                  <a:pt x="1283226" y="889348"/>
                  <a:pt x="1284253" y="875282"/>
                  <a:pt x="1291577" y="864296"/>
                </a:cubicBezTo>
                <a:cubicBezTo>
                  <a:pt x="1308278" y="839244"/>
                  <a:pt x="1332160" y="817704"/>
                  <a:pt x="1341681" y="789140"/>
                </a:cubicBezTo>
                <a:cubicBezTo>
                  <a:pt x="1355527" y="747601"/>
                  <a:pt x="1345856" y="768263"/>
                  <a:pt x="1341681" y="751562"/>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5905990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p:cNvSpPr/>
          <p:nvPr/>
        </p:nvSpPr>
        <p:spPr>
          <a:xfrm>
            <a:off x="1907704" y="4189606"/>
            <a:ext cx="488515" cy="375781"/>
          </a:xfrm>
          <a:custGeom>
            <a:avLst/>
            <a:gdLst>
              <a:gd name="connsiteX0" fmla="*/ 12526 w 488515"/>
              <a:gd name="connsiteY0" fmla="*/ 0 h 375781"/>
              <a:gd name="connsiteX1" fmla="*/ 0 w 488515"/>
              <a:gd name="connsiteY1" fmla="*/ 62630 h 375781"/>
              <a:gd name="connsiteX2" fmla="*/ 62630 w 488515"/>
              <a:gd name="connsiteY2" fmla="*/ 175365 h 375781"/>
              <a:gd name="connsiteX3" fmla="*/ 125260 w 488515"/>
              <a:gd name="connsiteY3" fmla="*/ 237995 h 375781"/>
              <a:gd name="connsiteX4" fmla="*/ 162838 w 488515"/>
              <a:gd name="connsiteY4" fmla="*/ 313151 h 375781"/>
              <a:gd name="connsiteX5" fmla="*/ 175364 w 488515"/>
              <a:gd name="connsiteY5" fmla="*/ 350729 h 375781"/>
              <a:gd name="connsiteX6" fmla="*/ 250520 w 488515"/>
              <a:gd name="connsiteY6" fmla="*/ 375781 h 375781"/>
              <a:gd name="connsiteX7" fmla="*/ 275573 w 488515"/>
              <a:gd name="connsiteY7" fmla="*/ 350729 h 375781"/>
              <a:gd name="connsiteX8" fmla="*/ 313151 w 488515"/>
              <a:gd name="connsiteY8" fmla="*/ 325677 h 375781"/>
              <a:gd name="connsiteX9" fmla="*/ 325677 w 488515"/>
              <a:gd name="connsiteY9" fmla="*/ 288099 h 375781"/>
              <a:gd name="connsiteX10" fmla="*/ 400833 w 488515"/>
              <a:gd name="connsiteY10" fmla="*/ 225469 h 375781"/>
              <a:gd name="connsiteX11" fmla="*/ 438411 w 488515"/>
              <a:gd name="connsiteY11" fmla="*/ 150313 h 375781"/>
              <a:gd name="connsiteX12" fmla="*/ 463463 w 488515"/>
              <a:gd name="connsiteY12" fmla="*/ 125260 h 375781"/>
              <a:gd name="connsiteX13" fmla="*/ 488515 w 488515"/>
              <a:gd name="connsiteY13" fmla="*/ 87682 h 37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8515" h="375781">
                <a:moveTo>
                  <a:pt x="12526" y="0"/>
                </a:moveTo>
                <a:cubicBezTo>
                  <a:pt x="8351" y="20877"/>
                  <a:pt x="0" y="41340"/>
                  <a:pt x="0" y="62630"/>
                </a:cubicBezTo>
                <a:cubicBezTo>
                  <a:pt x="0" y="95701"/>
                  <a:pt x="55478" y="164637"/>
                  <a:pt x="62630" y="175365"/>
                </a:cubicBezTo>
                <a:cubicBezTo>
                  <a:pt x="96032" y="225469"/>
                  <a:pt x="75157" y="204593"/>
                  <a:pt x="125260" y="237995"/>
                </a:cubicBezTo>
                <a:cubicBezTo>
                  <a:pt x="156744" y="332448"/>
                  <a:pt x="114274" y="216023"/>
                  <a:pt x="162838" y="313151"/>
                </a:cubicBezTo>
                <a:cubicBezTo>
                  <a:pt x="168743" y="324961"/>
                  <a:pt x="164620" y="343055"/>
                  <a:pt x="175364" y="350729"/>
                </a:cubicBezTo>
                <a:cubicBezTo>
                  <a:pt x="196852" y="366078"/>
                  <a:pt x="250520" y="375781"/>
                  <a:pt x="250520" y="375781"/>
                </a:cubicBezTo>
                <a:cubicBezTo>
                  <a:pt x="258871" y="367430"/>
                  <a:pt x="266351" y="358106"/>
                  <a:pt x="275573" y="350729"/>
                </a:cubicBezTo>
                <a:cubicBezTo>
                  <a:pt x="287329" y="341325"/>
                  <a:pt x="303747" y="337432"/>
                  <a:pt x="313151" y="325677"/>
                </a:cubicBezTo>
                <a:cubicBezTo>
                  <a:pt x="321399" y="315367"/>
                  <a:pt x="318353" y="299085"/>
                  <a:pt x="325677" y="288099"/>
                </a:cubicBezTo>
                <a:cubicBezTo>
                  <a:pt x="344966" y="259165"/>
                  <a:pt x="373105" y="243955"/>
                  <a:pt x="400833" y="225469"/>
                </a:cubicBezTo>
                <a:cubicBezTo>
                  <a:pt x="414063" y="185778"/>
                  <a:pt x="410660" y="185003"/>
                  <a:pt x="438411" y="150313"/>
                </a:cubicBezTo>
                <a:cubicBezTo>
                  <a:pt x="445788" y="141091"/>
                  <a:pt x="456086" y="134482"/>
                  <a:pt x="463463" y="125260"/>
                </a:cubicBezTo>
                <a:cubicBezTo>
                  <a:pt x="472867" y="113504"/>
                  <a:pt x="488515" y="87682"/>
                  <a:pt x="488515" y="87682"/>
                </a:cubicBezTo>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3" name="Freeform 62"/>
          <p:cNvSpPr/>
          <p:nvPr/>
        </p:nvSpPr>
        <p:spPr>
          <a:xfrm>
            <a:off x="2411760" y="4277355"/>
            <a:ext cx="488515" cy="375781"/>
          </a:xfrm>
          <a:custGeom>
            <a:avLst/>
            <a:gdLst>
              <a:gd name="connsiteX0" fmla="*/ 12526 w 488515"/>
              <a:gd name="connsiteY0" fmla="*/ 0 h 375781"/>
              <a:gd name="connsiteX1" fmla="*/ 0 w 488515"/>
              <a:gd name="connsiteY1" fmla="*/ 62630 h 375781"/>
              <a:gd name="connsiteX2" fmla="*/ 62630 w 488515"/>
              <a:gd name="connsiteY2" fmla="*/ 175365 h 375781"/>
              <a:gd name="connsiteX3" fmla="*/ 125260 w 488515"/>
              <a:gd name="connsiteY3" fmla="*/ 237995 h 375781"/>
              <a:gd name="connsiteX4" fmla="*/ 162838 w 488515"/>
              <a:gd name="connsiteY4" fmla="*/ 313151 h 375781"/>
              <a:gd name="connsiteX5" fmla="*/ 175364 w 488515"/>
              <a:gd name="connsiteY5" fmla="*/ 350729 h 375781"/>
              <a:gd name="connsiteX6" fmla="*/ 250520 w 488515"/>
              <a:gd name="connsiteY6" fmla="*/ 375781 h 375781"/>
              <a:gd name="connsiteX7" fmla="*/ 275573 w 488515"/>
              <a:gd name="connsiteY7" fmla="*/ 350729 h 375781"/>
              <a:gd name="connsiteX8" fmla="*/ 313151 w 488515"/>
              <a:gd name="connsiteY8" fmla="*/ 325677 h 375781"/>
              <a:gd name="connsiteX9" fmla="*/ 325677 w 488515"/>
              <a:gd name="connsiteY9" fmla="*/ 288099 h 375781"/>
              <a:gd name="connsiteX10" fmla="*/ 400833 w 488515"/>
              <a:gd name="connsiteY10" fmla="*/ 225469 h 375781"/>
              <a:gd name="connsiteX11" fmla="*/ 438411 w 488515"/>
              <a:gd name="connsiteY11" fmla="*/ 150313 h 375781"/>
              <a:gd name="connsiteX12" fmla="*/ 463463 w 488515"/>
              <a:gd name="connsiteY12" fmla="*/ 125260 h 375781"/>
              <a:gd name="connsiteX13" fmla="*/ 488515 w 488515"/>
              <a:gd name="connsiteY13" fmla="*/ 87682 h 37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8515" h="375781">
                <a:moveTo>
                  <a:pt x="12526" y="0"/>
                </a:moveTo>
                <a:cubicBezTo>
                  <a:pt x="8351" y="20877"/>
                  <a:pt x="0" y="41340"/>
                  <a:pt x="0" y="62630"/>
                </a:cubicBezTo>
                <a:cubicBezTo>
                  <a:pt x="0" y="95701"/>
                  <a:pt x="55478" y="164637"/>
                  <a:pt x="62630" y="175365"/>
                </a:cubicBezTo>
                <a:cubicBezTo>
                  <a:pt x="96032" y="225469"/>
                  <a:pt x="75157" y="204593"/>
                  <a:pt x="125260" y="237995"/>
                </a:cubicBezTo>
                <a:cubicBezTo>
                  <a:pt x="156744" y="332448"/>
                  <a:pt x="114274" y="216023"/>
                  <a:pt x="162838" y="313151"/>
                </a:cubicBezTo>
                <a:cubicBezTo>
                  <a:pt x="168743" y="324961"/>
                  <a:pt x="164620" y="343055"/>
                  <a:pt x="175364" y="350729"/>
                </a:cubicBezTo>
                <a:cubicBezTo>
                  <a:pt x="196852" y="366078"/>
                  <a:pt x="250520" y="375781"/>
                  <a:pt x="250520" y="375781"/>
                </a:cubicBezTo>
                <a:cubicBezTo>
                  <a:pt x="258871" y="367430"/>
                  <a:pt x="266351" y="358106"/>
                  <a:pt x="275573" y="350729"/>
                </a:cubicBezTo>
                <a:cubicBezTo>
                  <a:pt x="287329" y="341325"/>
                  <a:pt x="303747" y="337432"/>
                  <a:pt x="313151" y="325677"/>
                </a:cubicBezTo>
                <a:cubicBezTo>
                  <a:pt x="321399" y="315367"/>
                  <a:pt x="318353" y="299085"/>
                  <a:pt x="325677" y="288099"/>
                </a:cubicBezTo>
                <a:cubicBezTo>
                  <a:pt x="344966" y="259165"/>
                  <a:pt x="373105" y="243955"/>
                  <a:pt x="400833" y="225469"/>
                </a:cubicBezTo>
                <a:cubicBezTo>
                  <a:pt x="414063" y="185778"/>
                  <a:pt x="410660" y="185003"/>
                  <a:pt x="438411" y="150313"/>
                </a:cubicBezTo>
                <a:cubicBezTo>
                  <a:pt x="445788" y="141091"/>
                  <a:pt x="456086" y="134482"/>
                  <a:pt x="463463" y="125260"/>
                </a:cubicBezTo>
                <a:cubicBezTo>
                  <a:pt x="472867" y="113504"/>
                  <a:pt x="488515" y="87682"/>
                  <a:pt x="488515" y="87682"/>
                </a:cubicBezTo>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4" name="Freeform 63"/>
          <p:cNvSpPr/>
          <p:nvPr/>
        </p:nvSpPr>
        <p:spPr>
          <a:xfrm rot="1271827">
            <a:off x="1455059" y="3992920"/>
            <a:ext cx="488515" cy="375781"/>
          </a:xfrm>
          <a:custGeom>
            <a:avLst/>
            <a:gdLst>
              <a:gd name="connsiteX0" fmla="*/ 12526 w 488515"/>
              <a:gd name="connsiteY0" fmla="*/ 0 h 375781"/>
              <a:gd name="connsiteX1" fmla="*/ 0 w 488515"/>
              <a:gd name="connsiteY1" fmla="*/ 62630 h 375781"/>
              <a:gd name="connsiteX2" fmla="*/ 62630 w 488515"/>
              <a:gd name="connsiteY2" fmla="*/ 175365 h 375781"/>
              <a:gd name="connsiteX3" fmla="*/ 125260 w 488515"/>
              <a:gd name="connsiteY3" fmla="*/ 237995 h 375781"/>
              <a:gd name="connsiteX4" fmla="*/ 162838 w 488515"/>
              <a:gd name="connsiteY4" fmla="*/ 313151 h 375781"/>
              <a:gd name="connsiteX5" fmla="*/ 175364 w 488515"/>
              <a:gd name="connsiteY5" fmla="*/ 350729 h 375781"/>
              <a:gd name="connsiteX6" fmla="*/ 250520 w 488515"/>
              <a:gd name="connsiteY6" fmla="*/ 375781 h 375781"/>
              <a:gd name="connsiteX7" fmla="*/ 275573 w 488515"/>
              <a:gd name="connsiteY7" fmla="*/ 350729 h 375781"/>
              <a:gd name="connsiteX8" fmla="*/ 313151 w 488515"/>
              <a:gd name="connsiteY8" fmla="*/ 325677 h 375781"/>
              <a:gd name="connsiteX9" fmla="*/ 325677 w 488515"/>
              <a:gd name="connsiteY9" fmla="*/ 288099 h 375781"/>
              <a:gd name="connsiteX10" fmla="*/ 400833 w 488515"/>
              <a:gd name="connsiteY10" fmla="*/ 225469 h 375781"/>
              <a:gd name="connsiteX11" fmla="*/ 438411 w 488515"/>
              <a:gd name="connsiteY11" fmla="*/ 150313 h 375781"/>
              <a:gd name="connsiteX12" fmla="*/ 463463 w 488515"/>
              <a:gd name="connsiteY12" fmla="*/ 125260 h 375781"/>
              <a:gd name="connsiteX13" fmla="*/ 488515 w 488515"/>
              <a:gd name="connsiteY13" fmla="*/ 87682 h 37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8515" h="375781">
                <a:moveTo>
                  <a:pt x="12526" y="0"/>
                </a:moveTo>
                <a:cubicBezTo>
                  <a:pt x="8351" y="20877"/>
                  <a:pt x="0" y="41340"/>
                  <a:pt x="0" y="62630"/>
                </a:cubicBezTo>
                <a:cubicBezTo>
                  <a:pt x="0" y="95701"/>
                  <a:pt x="55478" y="164637"/>
                  <a:pt x="62630" y="175365"/>
                </a:cubicBezTo>
                <a:cubicBezTo>
                  <a:pt x="96032" y="225469"/>
                  <a:pt x="75157" y="204593"/>
                  <a:pt x="125260" y="237995"/>
                </a:cubicBezTo>
                <a:cubicBezTo>
                  <a:pt x="156744" y="332448"/>
                  <a:pt x="114274" y="216023"/>
                  <a:pt x="162838" y="313151"/>
                </a:cubicBezTo>
                <a:cubicBezTo>
                  <a:pt x="168743" y="324961"/>
                  <a:pt x="164620" y="343055"/>
                  <a:pt x="175364" y="350729"/>
                </a:cubicBezTo>
                <a:cubicBezTo>
                  <a:pt x="196852" y="366078"/>
                  <a:pt x="250520" y="375781"/>
                  <a:pt x="250520" y="375781"/>
                </a:cubicBezTo>
                <a:cubicBezTo>
                  <a:pt x="258871" y="367430"/>
                  <a:pt x="266351" y="358106"/>
                  <a:pt x="275573" y="350729"/>
                </a:cubicBezTo>
                <a:cubicBezTo>
                  <a:pt x="287329" y="341325"/>
                  <a:pt x="303747" y="337432"/>
                  <a:pt x="313151" y="325677"/>
                </a:cubicBezTo>
                <a:cubicBezTo>
                  <a:pt x="321399" y="315367"/>
                  <a:pt x="318353" y="299085"/>
                  <a:pt x="325677" y="288099"/>
                </a:cubicBezTo>
                <a:cubicBezTo>
                  <a:pt x="344966" y="259165"/>
                  <a:pt x="373105" y="243955"/>
                  <a:pt x="400833" y="225469"/>
                </a:cubicBezTo>
                <a:cubicBezTo>
                  <a:pt x="414063" y="185778"/>
                  <a:pt x="410660" y="185003"/>
                  <a:pt x="438411" y="150313"/>
                </a:cubicBezTo>
                <a:cubicBezTo>
                  <a:pt x="445788" y="141091"/>
                  <a:pt x="456086" y="134482"/>
                  <a:pt x="463463" y="125260"/>
                </a:cubicBezTo>
                <a:cubicBezTo>
                  <a:pt x="472867" y="113504"/>
                  <a:pt x="488515" y="87682"/>
                  <a:pt x="488515" y="87682"/>
                </a:cubicBezTo>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010" name="Rectangle 3"/>
          <p:cNvSpPr>
            <a:spLocks noGrp="1" noChangeArrowheads="1"/>
          </p:cNvSpPr>
          <p:nvPr>
            <p:ph type="title"/>
          </p:nvPr>
        </p:nvSpPr>
        <p:spPr>
          <a:xfrm>
            <a:off x="683568" y="-27651"/>
            <a:ext cx="7772400" cy="1219200"/>
          </a:xfrm>
        </p:spPr>
        <p:txBody>
          <a:bodyPr/>
          <a:lstStyle/>
          <a:p>
            <a:pPr eaLnBrk="1" hangingPunct="1"/>
            <a:r>
              <a:rPr lang="en-CA" altLang="en-US" sz="3200" b="1" dirty="0" smtClean="0"/>
              <a:t>How does </a:t>
            </a:r>
            <a:r>
              <a:rPr lang="en-CA" altLang="en-US" sz="3200" b="1" dirty="0" err="1" smtClean="0"/>
              <a:t>Btk</a:t>
            </a:r>
            <a:r>
              <a:rPr lang="en-CA" altLang="en-US" sz="3200" b="1" dirty="0" smtClean="0"/>
              <a:t> work?</a:t>
            </a:r>
            <a:endParaRPr lang="en-US" altLang="en-US" sz="3200" b="1" dirty="0" smtClean="0">
              <a:solidFill>
                <a:schemeClr val="tx1"/>
              </a:solidFill>
            </a:endParaRPr>
          </a:p>
        </p:txBody>
      </p:sp>
      <p:sp>
        <p:nvSpPr>
          <p:cNvPr id="6" name="Freeform 5"/>
          <p:cNvSpPr/>
          <p:nvPr/>
        </p:nvSpPr>
        <p:spPr>
          <a:xfrm>
            <a:off x="1187624" y="2204864"/>
            <a:ext cx="7590773" cy="2317315"/>
          </a:xfrm>
          <a:custGeom>
            <a:avLst/>
            <a:gdLst>
              <a:gd name="connsiteX0" fmla="*/ 150313 w 7590773"/>
              <a:gd name="connsiteY0" fmla="*/ 551145 h 2317315"/>
              <a:gd name="connsiteX1" fmla="*/ 212943 w 7590773"/>
              <a:gd name="connsiteY1" fmla="*/ 538619 h 2317315"/>
              <a:gd name="connsiteX2" fmla="*/ 250521 w 7590773"/>
              <a:gd name="connsiteY2" fmla="*/ 501041 h 2317315"/>
              <a:gd name="connsiteX3" fmla="*/ 325677 w 7590773"/>
              <a:gd name="connsiteY3" fmla="*/ 450937 h 2317315"/>
              <a:gd name="connsiteX4" fmla="*/ 363255 w 7590773"/>
              <a:gd name="connsiteY4" fmla="*/ 425885 h 2317315"/>
              <a:gd name="connsiteX5" fmla="*/ 400833 w 7590773"/>
              <a:gd name="connsiteY5" fmla="*/ 400833 h 2317315"/>
              <a:gd name="connsiteX6" fmla="*/ 626302 w 7590773"/>
              <a:gd name="connsiteY6" fmla="*/ 325677 h 2317315"/>
              <a:gd name="connsiteX7" fmla="*/ 701458 w 7590773"/>
              <a:gd name="connsiteY7" fmla="*/ 300625 h 2317315"/>
              <a:gd name="connsiteX8" fmla="*/ 789140 w 7590773"/>
              <a:gd name="connsiteY8" fmla="*/ 275573 h 2317315"/>
              <a:gd name="connsiteX9" fmla="*/ 901874 w 7590773"/>
              <a:gd name="connsiteY9" fmla="*/ 263047 h 2317315"/>
              <a:gd name="connsiteX10" fmla="*/ 1077239 w 7590773"/>
              <a:gd name="connsiteY10" fmla="*/ 237995 h 2317315"/>
              <a:gd name="connsiteX11" fmla="*/ 1265129 w 7590773"/>
              <a:gd name="connsiteY11" fmla="*/ 212942 h 2317315"/>
              <a:gd name="connsiteX12" fmla="*/ 1365337 w 7590773"/>
              <a:gd name="connsiteY12" fmla="*/ 187890 h 2317315"/>
              <a:gd name="connsiteX13" fmla="*/ 1427967 w 7590773"/>
              <a:gd name="connsiteY13" fmla="*/ 175364 h 2317315"/>
              <a:gd name="connsiteX14" fmla="*/ 1465545 w 7590773"/>
              <a:gd name="connsiteY14" fmla="*/ 162838 h 2317315"/>
              <a:gd name="connsiteX15" fmla="*/ 1665962 w 7590773"/>
              <a:gd name="connsiteY15" fmla="*/ 137786 h 2317315"/>
              <a:gd name="connsiteX16" fmla="*/ 1741118 w 7590773"/>
              <a:gd name="connsiteY16" fmla="*/ 125260 h 2317315"/>
              <a:gd name="connsiteX17" fmla="*/ 1791222 w 7590773"/>
              <a:gd name="connsiteY17" fmla="*/ 112734 h 2317315"/>
              <a:gd name="connsiteX18" fmla="*/ 2004165 w 7590773"/>
              <a:gd name="connsiteY18" fmla="*/ 100208 h 2317315"/>
              <a:gd name="connsiteX19" fmla="*/ 2079321 w 7590773"/>
              <a:gd name="connsiteY19" fmla="*/ 87682 h 2317315"/>
              <a:gd name="connsiteX20" fmla="*/ 2680570 w 7590773"/>
              <a:gd name="connsiteY20" fmla="*/ 62630 h 2317315"/>
              <a:gd name="connsiteX21" fmla="*/ 2906039 w 7590773"/>
              <a:gd name="connsiteY21" fmla="*/ 50104 h 2317315"/>
              <a:gd name="connsiteX22" fmla="*/ 3319398 w 7590773"/>
              <a:gd name="connsiteY22" fmla="*/ 37578 h 2317315"/>
              <a:gd name="connsiteX23" fmla="*/ 3419606 w 7590773"/>
              <a:gd name="connsiteY23" fmla="*/ 25052 h 2317315"/>
              <a:gd name="connsiteX24" fmla="*/ 3482236 w 7590773"/>
              <a:gd name="connsiteY24" fmla="*/ 12526 h 2317315"/>
              <a:gd name="connsiteX25" fmla="*/ 3920647 w 7590773"/>
              <a:gd name="connsiteY25" fmla="*/ 0 h 2317315"/>
              <a:gd name="connsiteX26" fmla="*/ 4371584 w 7590773"/>
              <a:gd name="connsiteY26" fmla="*/ 12526 h 2317315"/>
              <a:gd name="connsiteX27" fmla="*/ 4634630 w 7590773"/>
              <a:gd name="connsiteY27" fmla="*/ 37578 h 2317315"/>
              <a:gd name="connsiteX28" fmla="*/ 4797469 w 7590773"/>
              <a:gd name="connsiteY28" fmla="*/ 75156 h 2317315"/>
              <a:gd name="connsiteX29" fmla="*/ 4885151 w 7590773"/>
              <a:gd name="connsiteY29" fmla="*/ 87682 h 2317315"/>
              <a:gd name="connsiteX30" fmla="*/ 5098093 w 7590773"/>
              <a:gd name="connsiteY30" fmla="*/ 100208 h 2317315"/>
              <a:gd name="connsiteX31" fmla="*/ 5260932 w 7590773"/>
              <a:gd name="connsiteY31" fmla="*/ 112734 h 2317315"/>
              <a:gd name="connsiteX32" fmla="*/ 5386192 w 7590773"/>
              <a:gd name="connsiteY32" fmla="*/ 137786 h 2317315"/>
              <a:gd name="connsiteX33" fmla="*/ 5448822 w 7590773"/>
              <a:gd name="connsiteY33" fmla="*/ 150312 h 2317315"/>
              <a:gd name="connsiteX34" fmla="*/ 5486400 w 7590773"/>
              <a:gd name="connsiteY34" fmla="*/ 162838 h 2317315"/>
              <a:gd name="connsiteX35" fmla="*/ 5599135 w 7590773"/>
              <a:gd name="connsiteY35" fmla="*/ 187890 h 2317315"/>
              <a:gd name="connsiteX36" fmla="*/ 5649239 w 7590773"/>
              <a:gd name="connsiteY36" fmla="*/ 212942 h 2317315"/>
              <a:gd name="connsiteX37" fmla="*/ 5724395 w 7590773"/>
              <a:gd name="connsiteY37" fmla="*/ 263047 h 2317315"/>
              <a:gd name="connsiteX38" fmla="*/ 5799551 w 7590773"/>
              <a:gd name="connsiteY38" fmla="*/ 288099 h 2317315"/>
              <a:gd name="connsiteX39" fmla="*/ 5849655 w 7590773"/>
              <a:gd name="connsiteY39" fmla="*/ 300625 h 2317315"/>
              <a:gd name="connsiteX40" fmla="*/ 5899759 w 7590773"/>
              <a:gd name="connsiteY40" fmla="*/ 325677 h 2317315"/>
              <a:gd name="connsiteX41" fmla="*/ 5937337 w 7590773"/>
              <a:gd name="connsiteY41" fmla="*/ 338203 h 2317315"/>
              <a:gd name="connsiteX42" fmla="*/ 5974915 w 7590773"/>
              <a:gd name="connsiteY42" fmla="*/ 363255 h 2317315"/>
              <a:gd name="connsiteX43" fmla="*/ 6050071 w 7590773"/>
              <a:gd name="connsiteY43" fmla="*/ 388307 h 2317315"/>
              <a:gd name="connsiteX44" fmla="*/ 6087650 w 7590773"/>
              <a:gd name="connsiteY44" fmla="*/ 413359 h 2317315"/>
              <a:gd name="connsiteX45" fmla="*/ 6162806 w 7590773"/>
              <a:gd name="connsiteY45" fmla="*/ 438411 h 2317315"/>
              <a:gd name="connsiteX46" fmla="*/ 6200384 w 7590773"/>
              <a:gd name="connsiteY46" fmla="*/ 463463 h 2317315"/>
              <a:gd name="connsiteX47" fmla="*/ 6288066 w 7590773"/>
              <a:gd name="connsiteY47" fmla="*/ 488515 h 2317315"/>
              <a:gd name="connsiteX48" fmla="*/ 6325644 w 7590773"/>
              <a:gd name="connsiteY48" fmla="*/ 513567 h 2317315"/>
              <a:gd name="connsiteX49" fmla="*/ 6400800 w 7590773"/>
              <a:gd name="connsiteY49" fmla="*/ 538619 h 2317315"/>
              <a:gd name="connsiteX50" fmla="*/ 6438378 w 7590773"/>
              <a:gd name="connsiteY50" fmla="*/ 551145 h 2317315"/>
              <a:gd name="connsiteX51" fmla="*/ 6513535 w 7590773"/>
              <a:gd name="connsiteY51" fmla="*/ 601249 h 2317315"/>
              <a:gd name="connsiteX52" fmla="*/ 6551113 w 7590773"/>
              <a:gd name="connsiteY52" fmla="*/ 626301 h 2317315"/>
              <a:gd name="connsiteX53" fmla="*/ 6638795 w 7590773"/>
              <a:gd name="connsiteY53" fmla="*/ 676405 h 2317315"/>
              <a:gd name="connsiteX54" fmla="*/ 6701425 w 7590773"/>
              <a:gd name="connsiteY54" fmla="*/ 713984 h 2317315"/>
              <a:gd name="connsiteX55" fmla="*/ 6739003 w 7590773"/>
              <a:gd name="connsiteY55" fmla="*/ 739036 h 2317315"/>
              <a:gd name="connsiteX56" fmla="*/ 6776581 w 7590773"/>
              <a:gd name="connsiteY56" fmla="*/ 751562 h 2317315"/>
              <a:gd name="connsiteX57" fmla="*/ 6814159 w 7590773"/>
              <a:gd name="connsiteY57" fmla="*/ 776614 h 2317315"/>
              <a:gd name="connsiteX58" fmla="*/ 6889315 w 7590773"/>
              <a:gd name="connsiteY58" fmla="*/ 801666 h 2317315"/>
              <a:gd name="connsiteX59" fmla="*/ 6964471 w 7590773"/>
              <a:gd name="connsiteY59" fmla="*/ 851770 h 2317315"/>
              <a:gd name="connsiteX60" fmla="*/ 6989524 w 7590773"/>
              <a:gd name="connsiteY60" fmla="*/ 876822 h 2317315"/>
              <a:gd name="connsiteX61" fmla="*/ 7077206 w 7590773"/>
              <a:gd name="connsiteY61" fmla="*/ 901874 h 2317315"/>
              <a:gd name="connsiteX62" fmla="*/ 7114784 w 7590773"/>
              <a:gd name="connsiteY62" fmla="*/ 926926 h 2317315"/>
              <a:gd name="connsiteX63" fmla="*/ 7227518 w 7590773"/>
              <a:gd name="connsiteY63" fmla="*/ 977030 h 2317315"/>
              <a:gd name="connsiteX64" fmla="*/ 7290148 w 7590773"/>
              <a:gd name="connsiteY64" fmla="*/ 1039660 h 2317315"/>
              <a:gd name="connsiteX65" fmla="*/ 7315200 w 7590773"/>
              <a:gd name="connsiteY65" fmla="*/ 1077238 h 2317315"/>
              <a:gd name="connsiteX66" fmla="*/ 7352778 w 7590773"/>
              <a:gd name="connsiteY66" fmla="*/ 1114816 h 2317315"/>
              <a:gd name="connsiteX67" fmla="*/ 7365304 w 7590773"/>
              <a:gd name="connsiteY67" fmla="*/ 1152395 h 2317315"/>
              <a:gd name="connsiteX68" fmla="*/ 7440461 w 7590773"/>
              <a:gd name="connsiteY68" fmla="*/ 1252603 h 2317315"/>
              <a:gd name="connsiteX69" fmla="*/ 7452987 w 7590773"/>
              <a:gd name="connsiteY69" fmla="*/ 1290181 h 2317315"/>
              <a:gd name="connsiteX70" fmla="*/ 7503091 w 7590773"/>
              <a:gd name="connsiteY70" fmla="*/ 1365337 h 2317315"/>
              <a:gd name="connsiteX71" fmla="*/ 7515617 w 7590773"/>
              <a:gd name="connsiteY71" fmla="*/ 1402915 h 2317315"/>
              <a:gd name="connsiteX72" fmla="*/ 7578247 w 7590773"/>
              <a:gd name="connsiteY72" fmla="*/ 1478071 h 2317315"/>
              <a:gd name="connsiteX73" fmla="*/ 7590773 w 7590773"/>
              <a:gd name="connsiteY73" fmla="*/ 1678488 h 2317315"/>
              <a:gd name="connsiteX74" fmla="*/ 7578247 w 7590773"/>
              <a:gd name="connsiteY74" fmla="*/ 1966586 h 2317315"/>
              <a:gd name="connsiteX75" fmla="*/ 7565721 w 7590773"/>
              <a:gd name="connsiteY75" fmla="*/ 2004164 h 2317315"/>
              <a:gd name="connsiteX76" fmla="*/ 7515617 w 7590773"/>
              <a:gd name="connsiteY76" fmla="*/ 2066795 h 2317315"/>
              <a:gd name="connsiteX77" fmla="*/ 7490565 w 7590773"/>
              <a:gd name="connsiteY77" fmla="*/ 2104373 h 2317315"/>
              <a:gd name="connsiteX78" fmla="*/ 7452987 w 7590773"/>
              <a:gd name="connsiteY78" fmla="*/ 2116899 h 2317315"/>
              <a:gd name="connsiteX79" fmla="*/ 7377830 w 7590773"/>
              <a:gd name="connsiteY79" fmla="*/ 2167003 h 2317315"/>
              <a:gd name="connsiteX80" fmla="*/ 7302674 w 7590773"/>
              <a:gd name="connsiteY80" fmla="*/ 2192055 h 2317315"/>
              <a:gd name="connsiteX81" fmla="*/ 7265096 w 7590773"/>
              <a:gd name="connsiteY81" fmla="*/ 2154477 h 2317315"/>
              <a:gd name="connsiteX82" fmla="*/ 7252570 w 7590773"/>
              <a:gd name="connsiteY82" fmla="*/ 2116899 h 2317315"/>
              <a:gd name="connsiteX83" fmla="*/ 7227518 w 7590773"/>
              <a:gd name="connsiteY83" fmla="*/ 2016690 h 2317315"/>
              <a:gd name="connsiteX84" fmla="*/ 7189940 w 7590773"/>
              <a:gd name="connsiteY84" fmla="*/ 1979112 h 2317315"/>
              <a:gd name="connsiteX85" fmla="*/ 7164888 w 7590773"/>
              <a:gd name="connsiteY85" fmla="*/ 1941534 h 2317315"/>
              <a:gd name="connsiteX86" fmla="*/ 7127310 w 7590773"/>
              <a:gd name="connsiteY86" fmla="*/ 1929008 h 2317315"/>
              <a:gd name="connsiteX87" fmla="*/ 7052154 w 7590773"/>
              <a:gd name="connsiteY87" fmla="*/ 1878904 h 2317315"/>
              <a:gd name="connsiteX88" fmla="*/ 6438378 w 7590773"/>
              <a:gd name="connsiteY88" fmla="*/ 1891430 h 2317315"/>
              <a:gd name="connsiteX89" fmla="*/ 6388274 w 7590773"/>
              <a:gd name="connsiteY89" fmla="*/ 1903956 h 2317315"/>
              <a:gd name="connsiteX90" fmla="*/ 5949863 w 7590773"/>
              <a:gd name="connsiteY90" fmla="*/ 1916482 h 2317315"/>
              <a:gd name="connsiteX91" fmla="*/ 5787025 w 7590773"/>
              <a:gd name="connsiteY91" fmla="*/ 1941534 h 2317315"/>
              <a:gd name="connsiteX92" fmla="*/ 5699343 w 7590773"/>
              <a:gd name="connsiteY92" fmla="*/ 1966586 h 2317315"/>
              <a:gd name="connsiteX93" fmla="*/ 5649239 w 7590773"/>
              <a:gd name="connsiteY93" fmla="*/ 1991638 h 2317315"/>
              <a:gd name="connsiteX94" fmla="*/ 5599135 w 7590773"/>
              <a:gd name="connsiteY94" fmla="*/ 2004164 h 2317315"/>
              <a:gd name="connsiteX95" fmla="*/ 5561556 w 7590773"/>
              <a:gd name="connsiteY95" fmla="*/ 2029216 h 2317315"/>
              <a:gd name="connsiteX96" fmla="*/ 5498926 w 7590773"/>
              <a:gd name="connsiteY96" fmla="*/ 2041742 h 2317315"/>
              <a:gd name="connsiteX97" fmla="*/ 5448822 w 7590773"/>
              <a:gd name="connsiteY97" fmla="*/ 2054268 h 2317315"/>
              <a:gd name="connsiteX98" fmla="*/ 5411244 w 7590773"/>
              <a:gd name="connsiteY98" fmla="*/ 2079321 h 2317315"/>
              <a:gd name="connsiteX99" fmla="*/ 5336088 w 7590773"/>
              <a:gd name="connsiteY99" fmla="*/ 2104373 h 2317315"/>
              <a:gd name="connsiteX100" fmla="*/ 5298510 w 7590773"/>
              <a:gd name="connsiteY100" fmla="*/ 2129425 h 2317315"/>
              <a:gd name="connsiteX101" fmla="*/ 5135671 w 7590773"/>
              <a:gd name="connsiteY101" fmla="*/ 2167003 h 2317315"/>
              <a:gd name="connsiteX102" fmla="*/ 5010411 w 7590773"/>
              <a:gd name="connsiteY102" fmla="*/ 2204581 h 2317315"/>
              <a:gd name="connsiteX103" fmla="*/ 4972833 w 7590773"/>
              <a:gd name="connsiteY103" fmla="*/ 2217107 h 2317315"/>
              <a:gd name="connsiteX104" fmla="*/ 4872625 w 7590773"/>
              <a:gd name="connsiteY104" fmla="*/ 2229633 h 2317315"/>
              <a:gd name="connsiteX105" fmla="*/ 4697261 w 7590773"/>
              <a:gd name="connsiteY105" fmla="*/ 2254685 h 2317315"/>
              <a:gd name="connsiteX106" fmla="*/ 4659682 w 7590773"/>
              <a:gd name="connsiteY106" fmla="*/ 2267211 h 2317315"/>
              <a:gd name="connsiteX107" fmla="*/ 4484318 w 7590773"/>
              <a:gd name="connsiteY107" fmla="*/ 2292263 h 2317315"/>
              <a:gd name="connsiteX108" fmla="*/ 3908121 w 7590773"/>
              <a:gd name="connsiteY108" fmla="*/ 2317315 h 2317315"/>
              <a:gd name="connsiteX109" fmla="*/ 2430050 w 7590773"/>
              <a:gd name="connsiteY109" fmla="*/ 2304789 h 2317315"/>
              <a:gd name="connsiteX110" fmla="*/ 2392471 w 7590773"/>
              <a:gd name="connsiteY110" fmla="*/ 2292263 h 2317315"/>
              <a:gd name="connsiteX111" fmla="*/ 2292263 w 7590773"/>
              <a:gd name="connsiteY111" fmla="*/ 2279737 h 2317315"/>
              <a:gd name="connsiteX112" fmla="*/ 2204581 w 7590773"/>
              <a:gd name="connsiteY112" fmla="*/ 2254685 h 2317315"/>
              <a:gd name="connsiteX113" fmla="*/ 2041743 w 7590773"/>
              <a:gd name="connsiteY113" fmla="*/ 2229633 h 2317315"/>
              <a:gd name="connsiteX114" fmla="*/ 2004165 w 7590773"/>
              <a:gd name="connsiteY114" fmla="*/ 2217107 h 2317315"/>
              <a:gd name="connsiteX115" fmla="*/ 1891430 w 7590773"/>
              <a:gd name="connsiteY115" fmla="*/ 2204581 h 2317315"/>
              <a:gd name="connsiteX116" fmla="*/ 1716066 w 7590773"/>
              <a:gd name="connsiteY116" fmla="*/ 2179529 h 2317315"/>
              <a:gd name="connsiteX117" fmla="*/ 1603332 w 7590773"/>
              <a:gd name="connsiteY117" fmla="*/ 2141951 h 2317315"/>
              <a:gd name="connsiteX118" fmla="*/ 1565754 w 7590773"/>
              <a:gd name="connsiteY118" fmla="*/ 2129425 h 2317315"/>
              <a:gd name="connsiteX119" fmla="*/ 1478071 w 7590773"/>
              <a:gd name="connsiteY119" fmla="*/ 2116899 h 2317315"/>
              <a:gd name="connsiteX120" fmla="*/ 1164921 w 7590773"/>
              <a:gd name="connsiteY120" fmla="*/ 2079321 h 2317315"/>
              <a:gd name="connsiteX121" fmla="*/ 1052187 w 7590773"/>
              <a:gd name="connsiteY121" fmla="*/ 2066795 h 2317315"/>
              <a:gd name="connsiteX122" fmla="*/ 977030 w 7590773"/>
              <a:gd name="connsiteY122" fmla="*/ 2041742 h 2317315"/>
              <a:gd name="connsiteX123" fmla="*/ 939452 w 7590773"/>
              <a:gd name="connsiteY123" fmla="*/ 2029216 h 2317315"/>
              <a:gd name="connsiteX124" fmla="*/ 726510 w 7590773"/>
              <a:gd name="connsiteY124" fmla="*/ 2004164 h 2317315"/>
              <a:gd name="connsiteX125" fmla="*/ 626302 w 7590773"/>
              <a:gd name="connsiteY125" fmla="*/ 1979112 h 2317315"/>
              <a:gd name="connsiteX126" fmla="*/ 588724 w 7590773"/>
              <a:gd name="connsiteY126" fmla="*/ 1966586 h 2317315"/>
              <a:gd name="connsiteX127" fmla="*/ 526093 w 7590773"/>
              <a:gd name="connsiteY127" fmla="*/ 1929008 h 2317315"/>
              <a:gd name="connsiteX128" fmla="*/ 488515 w 7590773"/>
              <a:gd name="connsiteY128" fmla="*/ 1891430 h 2317315"/>
              <a:gd name="connsiteX129" fmla="*/ 450937 w 7590773"/>
              <a:gd name="connsiteY129" fmla="*/ 1878904 h 2317315"/>
              <a:gd name="connsiteX130" fmla="*/ 375781 w 7590773"/>
              <a:gd name="connsiteY130" fmla="*/ 1828800 h 2317315"/>
              <a:gd name="connsiteX131" fmla="*/ 350729 w 7590773"/>
              <a:gd name="connsiteY131" fmla="*/ 1791222 h 2317315"/>
              <a:gd name="connsiteX132" fmla="*/ 263047 w 7590773"/>
              <a:gd name="connsiteY132" fmla="*/ 1753644 h 2317315"/>
              <a:gd name="connsiteX133" fmla="*/ 150313 w 7590773"/>
              <a:gd name="connsiteY133" fmla="*/ 1653436 h 2317315"/>
              <a:gd name="connsiteX134" fmla="*/ 100208 w 7590773"/>
              <a:gd name="connsiteY134" fmla="*/ 1590805 h 2317315"/>
              <a:gd name="connsiteX135" fmla="*/ 62630 w 7590773"/>
              <a:gd name="connsiteY135" fmla="*/ 1515649 h 2317315"/>
              <a:gd name="connsiteX136" fmla="*/ 37578 w 7590773"/>
              <a:gd name="connsiteY136" fmla="*/ 1440493 h 2317315"/>
              <a:gd name="connsiteX137" fmla="*/ 25052 w 7590773"/>
              <a:gd name="connsiteY137" fmla="*/ 1402915 h 2317315"/>
              <a:gd name="connsiteX138" fmla="*/ 0 w 7590773"/>
              <a:gd name="connsiteY138" fmla="*/ 1290181 h 2317315"/>
              <a:gd name="connsiteX139" fmla="*/ 12526 w 7590773"/>
              <a:gd name="connsiteY139" fmla="*/ 676405 h 2317315"/>
              <a:gd name="connsiteX140" fmla="*/ 62630 w 7590773"/>
              <a:gd name="connsiteY140" fmla="*/ 613775 h 2317315"/>
              <a:gd name="connsiteX141" fmla="*/ 162839 w 7590773"/>
              <a:gd name="connsiteY141" fmla="*/ 601249 h 2317315"/>
              <a:gd name="connsiteX142" fmla="*/ 212943 w 7590773"/>
              <a:gd name="connsiteY142" fmla="*/ 563671 h 231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590773" h="2317315">
                <a:moveTo>
                  <a:pt x="150313" y="551145"/>
                </a:moveTo>
                <a:cubicBezTo>
                  <a:pt x="171190" y="546970"/>
                  <a:pt x="193901" y="548140"/>
                  <a:pt x="212943" y="538619"/>
                </a:cubicBezTo>
                <a:cubicBezTo>
                  <a:pt x="228787" y="530697"/>
                  <a:pt x="236538" y="511917"/>
                  <a:pt x="250521" y="501041"/>
                </a:cubicBezTo>
                <a:cubicBezTo>
                  <a:pt x="274287" y="482556"/>
                  <a:pt x="300625" y="467638"/>
                  <a:pt x="325677" y="450937"/>
                </a:cubicBezTo>
                <a:lnTo>
                  <a:pt x="363255" y="425885"/>
                </a:lnTo>
                <a:cubicBezTo>
                  <a:pt x="375781" y="417534"/>
                  <a:pt x="386551" y="405594"/>
                  <a:pt x="400833" y="400833"/>
                </a:cubicBezTo>
                <a:lnTo>
                  <a:pt x="626302" y="325677"/>
                </a:lnTo>
                <a:lnTo>
                  <a:pt x="701458" y="300625"/>
                </a:lnTo>
                <a:cubicBezTo>
                  <a:pt x="729518" y="291272"/>
                  <a:pt x="759930" y="280067"/>
                  <a:pt x="789140" y="275573"/>
                </a:cubicBezTo>
                <a:cubicBezTo>
                  <a:pt x="826510" y="269824"/>
                  <a:pt x="864296" y="267222"/>
                  <a:pt x="901874" y="263047"/>
                </a:cubicBezTo>
                <a:cubicBezTo>
                  <a:pt x="985924" y="235030"/>
                  <a:pt x="916800" y="254884"/>
                  <a:pt x="1077239" y="237995"/>
                </a:cubicBezTo>
                <a:cubicBezTo>
                  <a:pt x="1111600" y="234378"/>
                  <a:pt x="1227569" y="219202"/>
                  <a:pt x="1265129" y="212942"/>
                </a:cubicBezTo>
                <a:cubicBezTo>
                  <a:pt x="1403636" y="189858"/>
                  <a:pt x="1268534" y="212091"/>
                  <a:pt x="1365337" y="187890"/>
                </a:cubicBezTo>
                <a:cubicBezTo>
                  <a:pt x="1385991" y="182726"/>
                  <a:pt x="1407313" y="180528"/>
                  <a:pt x="1427967" y="175364"/>
                </a:cubicBezTo>
                <a:cubicBezTo>
                  <a:pt x="1440776" y="172162"/>
                  <a:pt x="1452598" y="165427"/>
                  <a:pt x="1465545" y="162838"/>
                </a:cubicBezTo>
                <a:cubicBezTo>
                  <a:pt x="1520398" y="151867"/>
                  <a:pt x="1613859" y="144733"/>
                  <a:pt x="1665962" y="137786"/>
                </a:cubicBezTo>
                <a:cubicBezTo>
                  <a:pt x="1691137" y="134429"/>
                  <a:pt x="1716214" y="130241"/>
                  <a:pt x="1741118" y="125260"/>
                </a:cubicBezTo>
                <a:cubicBezTo>
                  <a:pt x="1757999" y="121884"/>
                  <a:pt x="1774084" y="114366"/>
                  <a:pt x="1791222" y="112734"/>
                </a:cubicBezTo>
                <a:cubicBezTo>
                  <a:pt x="1862005" y="105993"/>
                  <a:pt x="1933184" y="104383"/>
                  <a:pt x="2004165" y="100208"/>
                </a:cubicBezTo>
                <a:cubicBezTo>
                  <a:pt x="2029217" y="96033"/>
                  <a:pt x="2054079" y="90487"/>
                  <a:pt x="2079321" y="87682"/>
                </a:cubicBezTo>
                <a:cubicBezTo>
                  <a:pt x="2287870" y="64510"/>
                  <a:pt x="2453373" y="71045"/>
                  <a:pt x="2680570" y="62630"/>
                </a:cubicBezTo>
                <a:cubicBezTo>
                  <a:pt x="2755791" y="59844"/>
                  <a:pt x="2830825" y="53054"/>
                  <a:pt x="2906039" y="50104"/>
                </a:cubicBezTo>
                <a:lnTo>
                  <a:pt x="3319398" y="37578"/>
                </a:lnTo>
                <a:cubicBezTo>
                  <a:pt x="3352801" y="33403"/>
                  <a:pt x="3386335" y="30171"/>
                  <a:pt x="3419606" y="25052"/>
                </a:cubicBezTo>
                <a:cubicBezTo>
                  <a:pt x="3440649" y="21815"/>
                  <a:pt x="3460972" y="13589"/>
                  <a:pt x="3482236" y="12526"/>
                </a:cubicBezTo>
                <a:cubicBezTo>
                  <a:pt x="3628250" y="5225"/>
                  <a:pt x="3774510" y="4175"/>
                  <a:pt x="3920647" y="0"/>
                </a:cubicBezTo>
                <a:lnTo>
                  <a:pt x="4371584" y="12526"/>
                </a:lnTo>
                <a:cubicBezTo>
                  <a:pt x="4446780" y="15659"/>
                  <a:pt x="4556748" y="28924"/>
                  <a:pt x="4634630" y="37578"/>
                </a:cubicBezTo>
                <a:cubicBezTo>
                  <a:pt x="4693136" y="52204"/>
                  <a:pt x="4739635" y="65517"/>
                  <a:pt x="4797469" y="75156"/>
                </a:cubicBezTo>
                <a:cubicBezTo>
                  <a:pt x="4826591" y="80010"/>
                  <a:pt x="4855729" y="85230"/>
                  <a:pt x="4885151" y="87682"/>
                </a:cubicBezTo>
                <a:cubicBezTo>
                  <a:pt x="4956009" y="93587"/>
                  <a:pt x="5027147" y="95478"/>
                  <a:pt x="5098093" y="100208"/>
                </a:cubicBezTo>
                <a:cubicBezTo>
                  <a:pt x="5152412" y="103829"/>
                  <a:pt x="5206652" y="108559"/>
                  <a:pt x="5260932" y="112734"/>
                </a:cubicBezTo>
                <a:lnTo>
                  <a:pt x="5386192" y="137786"/>
                </a:lnTo>
                <a:cubicBezTo>
                  <a:pt x="5407069" y="141961"/>
                  <a:pt x="5428624" y="143579"/>
                  <a:pt x="5448822" y="150312"/>
                </a:cubicBezTo>
                <a:cubicBezTo>
                  <a:pt x="5461348" y="154487"/>
                  <a:pt x="5473704" y="159211"/>
                  <a:pt x="5486400" y="162838"/>
                </a:cubicBezTo>
                <a:cubicBezTo>
                  <a:pt x="5527677" y="174631"/>
                  <a:pt x="5556083" y="179280"/>
                  <a:pt x="5599135" y="187890"/>
                </a:cubicBezTo>
                <a:cubicBezTo>
                  <a:pt x="5615836" y="196241"/>
                  <a:pt x="5633703" y="202584"/>
                  <a:pt x="5649239" y="212942"/>
                </a:cubicBezTo>
                <a:cubicBezTo>
                  <a:pt x="5720927" y="260735"/>
                  <a:pt x="5610868" y="217636"/>
                  <a:pt x="5724395" y="263047"/>
                </a:cubicBezTo>
                <a:cubicBezTo>
                  <a:pt x="5748913" y="272854"/>
                  <a:pt x="5773932" y="281694"/>
                  <a:pt x="5799551" y="288099"/>
                </a:cubicBezTo>
                <a:cubicBezTo>
                  <a:pt x="5816252" y="292274"/>
                  <a:pt x="5833536" y="294580"/>
                  <a:pt x="5849655" y="300625"/>
                </a:cubicBezTo>
                <a:cubicBezTo>
                  <a:pt x="5867139" y="307181"/>
                  <a:pt x="5882596" y="318321"/>
                  <a:pt x="5899759" y="325677"/>
                </a:cubicBezTo>
                <a:cubicBezTo>
                  <a:pt x="5911895" y="330878"/>
                  <a:pt x="5925527" y="332298"/>
                  <a:pt x="5937337" y="338203"/>
                </a:cubicBezTo>
                <a:cubicBezTo>
                  <a:pt x="5950802" y="344936"/>
                  <a:pt x="5961158" y="357141"/>
                  <a:pt x="5974915" y="363255"/>
                </a:cubicBezTo>
                <a:cubicBezTo>
                  <a:pt x="5999046" y="373980"/>
                  <a:pt x="6028099" y="373659"/>
                  <a:pt x="6050071" y="388307"/>
                </a:cubicBezTo>
                <a:cubicBezTo>
                  <a:pt x="6062597" y="396658"/>
                  <a:pt x="6073893" y="407245"/>
                  <a:pt x="6087650" y="413359"/>
                </a:cubicBezTo>
                <a:cubicBezTo>
                  <a:pt x="6111781" y="424084"/>
                  <a:pt x="6140834" y="423763"/>
                  <a:pt x="6162806" y="438411"/>
                </a:cubicBezTo>
                <a:cubicBezTo>
                  <a:pt x="6175332" y="446762"/>
                  <a:pt x="6186547" y="457533"/>
                  <a:pt x="6200384" y="463463"/>
                </a:cubicBezTo>
                <a:cubicBezTo>
                  <a:pt x="6256571" y="487543"/>
                  <a:pt x="6239315" y="464140"/>
                  <a:pt x="6288066" y="488515"/>
                </a:cubicBezTo>
                <a:cubicBezTo>
                  <a:pt x="6301531" y="495248"/>
                  <a:pt x="6311887" y="507453"/>
                  <a:pt x="6325644" y="513567"/>
                </a:cubicBezTo>
                <a:cubicBezTo>
                  <a:pt x="6349775" y="524292"/>
                  <a:pt x="6375748" y="530268"/>
                  <a:pt x="6400800" y="538619"/>
                </a:cubicBezTo>
                <a:cubicBezTo>
                  <a:pt x="6413326" y="542794"/>
                  <a:pt x="6427392" y="543821"/>
                  <a:pt x="6438378" y="551145"/>
                </a:cubicBezTo>
                <a:lnTo>
                  <a:pt x="6513535" y="601249"/>
                </a:lnTo>
                <a:cubicBezTo>
                  <a:pt x="6526061" y="609600"/>
                  <a:pt x="6539069" y="617268"/>
                  <a:pt x="6551113" y="626301"/>
                </a:cubicBezTo>
                <a:cubicBezTo>
                  <a:pt x="6611780" y="671801"/>
                  <a:pt x="6581412" y="657277"/>
                  <a:pt x="6638795" y="676405"/>
                </a:cubicBezTo>
                <a:cubicBezTo>
                  <a:pt x="6687726" y="725338"/>
                  <a:pt x="6636384" y="681463"/>
                  <a:pt x="6701425" y="713984"/>
                </a:cubicBezTo>
                <a:cubicBezTo>
                  <a:pt x="6714890" y="720717"/>
                  <a:pt x="6725538" y="732303"/>
                  <a:pt x="6739003" y="739036"/>
                </a:cubicBezTo>
                <a:cubicBezTo>
                  <a:pt x="6750813" y="744941"/>
                  <a:pt x="6764771" y="745657"/>
                  <a:pt x="6776581" y="751562"/>
                </a:cubicBezTo>
                <a:cubicBezTo>
                  <a:pt x="6790046" y="758295"/>
                  <a:pt x="6800402" y="770500"/>
                  <a:pt x="6814159" y="776614"/>
                </a:cubicBezTo>
                <a:cubicBezTo>
                  <a:pt x="6838290" y="787339"/>
                  <a:pt x="6889315" y="801666"/>
                  <a:pt x="6889315" y="801666"/>
                </a:cubicBezTo>
                <a:cubicBezTo>
                  <a:pt x="6984868" y="897219"/>
                  <a:pt x="6873834" y="797389"/>
                  <a:pt x="6964471" y="851770"/>
                </a:cubicBezTo>
                <a:cubicBezTo>
                  <a:pt x="6974598" y="857846"/>
                  <a:pt x="6979397" y="870746"/>
                  <a:pt x="6989524" y="876822"/>
                </a:cubicBezTo>
                <a:cubicBezTo>
                  <a:pt x="7002360" y="884524"/>
                  <a:pt x="7067846" y="899534"/>
                  <a:pt x="7077206" y="901874"/>
                </a:cubicBezTo>
                <a:cubicBezTo>
                  <a:pt x="7089732" y="910225"/>
                  <a:pt x="7101027" y="920812"/>
                  <a:pt x="7114784" y="926926"/>
                </a:cubicBezTo>
                <a:cubicBezTo>
                  <a:pt x="7248941" y="986551"/>
                  <a:pt x="7142474" y="920334"/>
                  <a:pt x="7227518" y="977030"/>
                </a:cubicBezTo>
                <a:cubicBezTo>
                  <a:pt x="7294323" y="1077238"/>
                  <a:pt x="7206641" y="956153"/>
                  <a:pt x="7290148" y="1039660"/>
                </a:cubicBezTo>
                <a:cubicBezTo>
                  <a:pt x="7300793" y="1050305"/>
                  <a:pt x="7305562" y="1065673"/>
                  <a:pt x="7315200" y="1077238"/>
                </a:cubicBezTo>
                <a:cubicBezTo>
                  <a:pt x="7326541" y="1090847"/>
                  <a:pt x="7340252" y="1102290"/>
                  <a:pt x="7352778" y="1114816"/>
                </a:cubicBezTo>
                <a:cubicBezTo>
                  <a:pt x="7356953" y="1127342"/>
                  <a:pt x="7358892" y="1140853"/>
                  <a:pt x="7365304" y="1152395"/>
                </a:cubicBezTo>
                <a:cubicBezTo>
                  <a:pt x="7400714" y="1216133"/>
                  <a:pt x="7402451" y="1214594"/>
                  <a:pt x="7440461" y="1252603"/>
                </a:cubicBezTo>
                <a:cubicBezTo>
                  <a:pt x="7444636" y="1265129"/>
                  <a:pt x="7446575" y="1278639"/>
                  <a:pt x="7452987" y="1290181"/>
                </a:cubicBezTo>
                <a:cubicBezTo>
                  <a:pt x="7467609" y="1316501"/>
                  <a:pt x="7493570" y="1336773"/>
                  <a:pt x="7503091" y="1365337"/>
                </a:cubicBezTo>
                <a:cubicBezTo>
                  <a:pt x="7507266" y="1377863"/>
                  <a:pt x="7509712" y="1391105"/>
                  <a:pt x="7515617" y="1402915"/>
                </a:cubicBezTo>
                <a:cubicBezTo>
                  <a:pt x="7533056" y="1437793"/>
                  <a:pt x="7550544" y="1450368"/>
                  <a:pt x="7578247" y="1478071"/>
                </a:cubicBezTo>
                <a:cubicBezTo>
                  <a:pt x="7582422" y="1544877"/>
                  <a:pt x="7590773" y="1611552"/>
                  <a:pt x="7590773" y="1678488"/>
                </a:cubicBezTo>
                <a:cubicBezTo>
                  <a:pt x="7590773" y="1774611"/>
                  <a:pt x="7585619" y="1870746"/>
                  <a:pt x="7578247" y="1966586"/>
                </a:cubicBezTo>
                <a:cubicBezTo>
                  <a:pt x="7577234" y="1979751"/>
                  <a:pt x="7571626" y="1992354"/>
                  <a:pt x="7565721" y="2004164"/>
                </a:cubicBezTo>
                <a:cubicBezTo>
                  <a:pt x="7540020" y="2055566"/>
                  <a:pt x="7546684" y="2027961"/>
                  <a:pt x="7515617" y="2066795"/>
                </a:cubicBezTo>
                <a:cubicBezTo>
                  <a:pt x="7506213" y="2078551"/>
                  <a:pt x="7502320" y="2094969"/>
                  <a:pt x="7490565" y="2104373"/>
                </a:cubicBezTo>
                <a:cubicBezTo>
                  <a:pt x="7480255" y="2112621"/>
                  <a:pt x="7464529" y="2110487"/>
                  <a:pt x="7452987" y="2116899"/>
                </a:cubicBezTo>
                <a:cubicBezTo>
                  <a:pt x="7426667" y="2131521"/>
                  <a:pt x="7406394" y="2157482"/>
                  <a:pt x="7377830" y="2167003"/>
                </a:cubicBezTo>
                <a:lnTo>
                  <a:pt x="7302674" y="2192055"/>
                </a:lnTo>
                <a:cubicBezTo>
                  <a:pt x="7290148" y="2179529"/>
                  <a:pt x="7274922" y="2169216"/>
                  <a:pt x="7265096" y="2154477"/>
                </a:cubicBezTo>
                <a:cubicBezTo>
                  <a:pt x="7257772" y="2143491"/>
                  <a:pt x="7255772" y="2129708"/>
                  <a:pt x="7252570" y="2116899"/>
                </a:cubicBezTo>
                <a:cubicBezTo>
                  <a:pt x="7250040" y="2106781"/>
                  <a:pt x="7238971" y="2033870"/>
                  <a:pt x="7227518" y="2016690"/>
                </a:cubicBezTo>
                <a:cubicBezTo>
                  <a:pt x="7217692" y="2001951"/>
                  <a:pt x="7201281" y="1992721"/>
                  <a:pt x="7189940" y="1979112"/>
                </a:cubicBezTo>
                <a:cubicBezTo>
                  <a:pt x="7180302" y="1967547"/>
                  <a:pt x="7176643" y="1950938"/>
                  <a:pt x="7164888" y="1941534"/>
                </a:cubicBezTo>
                <a:cubicBezTo>
                  <a:pt x="7154578" y="1933286"/>
                  <a:pt x="7138852" y="1935420"/>
                  <a:pt x="7127310" y="1929008"/>
                </a:cubicBezTo>
                <a:cubicBezTo>
                  <a:pt x="7100990" y="1914386"/>
                  <a:pt x="7052154" y="1878904"/>
                  <a:pt x="7052154" y="1878904"/>
                </a:cubicBezTo>
                <a:lnTo>
                  <a:pt x="6438378" y="1891430"/>
                </a:lnTo>
                <a:cubicBezTo>
                  <a:pt x="6421175" y="1892079"/>
                  <a:pt x="6405467" y="1903074"/>
                  <a:pt x="6388274" y="1903956"/>
                </a:cubicBezTo>
                <a:cubicBezTo>
                  <a:pt x="6242269" y="1911443"/>
                  <a:pt x="6096000" y="1912307"/>
                  <a:pt x="5949863" y="1916482"/>
                </a:cubicBezTo>
                <a:cubicBezTo>
                  <a:pt x="5862678" y="1945544"/>
                  <a:pt x="5956563" y="1917314"/>
                  <a:pt x="5787025" y="1941534"/>
                </a:cubicBezTo>
                <a:cubicBezTo>
                  <a:pt x="5771134" y="1943804"/>
                  <a:pt x="5717188" y="1958938"/>
                  <a:pt x="5699343" y="1966586"/>
                </a:cubicBezTo>
                <a:cubicBezTo>
                  <a:pt x="5682180" y="1973942"/>
                  <a:pt x="5666723" y="1985082"/>
                  <a:pt x="5649239" y="1991638"/>
                </a:cubicBezTo>
                <a:cubicBezTo>
                  <a:pt x="5633120" y="1997683"/>
                  <a:pt x="5615836" y="1999989"/>
                  <a:pt x="5599135" y="2004164"/>
                </a:cubicBezTo>
                <a:cubicBezTo>
                  <a:pt x="5586609" y="2012515"/>
                  <a:pt x="5575652" y="2023930"/>
                  <a:pt x="5561556" y="2029216"/>
                </a:cubicBezTo>
                <a:cubicBezTo>
                  <a:pt x="5541621" y="2036691"/>
                  <a:pt x="5519709" y="2037124"/>
                  <a:pt x="5498926" y="2041742"/>
                </a:cubicBezTo>
                <a:cubicBezTo>
                  <a:pt x="5482121" y="2045477"/>
                  <a:pt x="5465523" y="2050093"/>
                  <a:pt x="5448822" y="2054268"/>
                </a:cubicBezTo>
                <a:cubicBezTo>
                  <a:pt x="5436296" y="2062619"/>
                  <a:pt x="5425001" y="2073207"/>
                  <a:pt x="5411244" y="2079321"/>
                </a:cubicBezTo>
                <a:cubicBezTo>
                  <a:pt x="5387113" y="2090046"/>
                  <a:pt x="5358060" y="2089725"/>
                  <a:pt x="5336088" y="2104373"/>
                </a:cubicBezTo>
                <a:cubicBezTo>
                  <a:pt x="5323562" y="2112724"/>
                  <a:pt x="5312267" y="2123311"/>
                  <a:pt x="5298510" y="2129425"/>
                </a:cubicBezTo>
                <a:cubicBezTo>
                  <a:pt x="5223888" y="2162590"/>
                  <a:pt x="5217583" y="2152110"/>
                  <a:pt x="5135671" y="2167003"/>
                </a:cubicBezTo>
                <a:cubicBezTo>
                  <a:pt x="5094024" y="2174575"/>
                  <a:pt x="5049629" y="2191508"/>
                  <a:pt x="5010411" y="2204581"/>
                </a:cubicBezTo>
                <a:cubicBezTo>
                  <a:pt x="4997885" y="2208756"/>
                  <a:pt x="4985935" y="2215469"/>
                  <a:pt x="4972833" y="2217107"/>
                </a:cubicBezTo>
                <a:lnTo>
                  <a:pt x="4872625" y="2229633"/>
                </a:lnTo>
                <a:cubicBezTo>
                  <a:pt x="4779511" y="2260671"/>
                  <a:pt x="4889360" y="2227242"/>
                  <a:pt x="4697261" y="2254685"/>
                </a:cubicBezTo>
                <a:cubicBezTo>
                  <a:pt x="4684190" y="2256552"/>
                  <a:pt x="4672685" y="2264916"/>
                  <a:pt x="4659682" y="2267211"/>
                </a:cubicBezTo>
                <a:cubicBezTo>
                  <a:pt x="4601532" y="2277473"/>
                  <a:pt x="4543124" y="2286917"/>
                  <a:pt x="4484318" y="2292263"/>
                </a:cubicBezTo>
                <a:cubicBezTo>
                  <a:pt x="4200936" y="2318025"/>
                  <a:pt x="4392631" y="2303472"/>
                  <a:pt x="3908121" y="2317315"/>
                </a:cubicBezTo>
                <a:lnTo>
                  <a:pt x="2430050" y="2304789"/>
                </a:lnTo>
                <a:cubicBezTo>
                  <a:pt x="2416848" y="2304571"/>
                  <a:pt x="2405462" y="2294625"/>
                  <a:pt x="2392471" y="2292263"/>
                </a:cubicBezTo>
                <a:cubicBezTo>
                  <a:pt x="2359351" y="2286241"/>
                  <a:pt x="2325468" y="2285271"/>
                  <a:pt x="2292263" y="2279737"/>
                </a:cubicBezTo>
                <a:cubicBezTo>
                  <a:pt x="2105473" y="2248605"/>
                  <a:pt x="2353500" y="2284469"/>
                  <a:pt x="2204581" y="2254685"/>
                </a:cubicBezTo>
                <a:cubicBezTo>
                  <a:pt x="2104690" y="2234707"/>
                  <a:pt x="2134896" y="2250334"/>
                  <a:pt x="2041743" y="2229633"/>
                </a:cubicBezTo>
                <a:cubicBezTo>
                  <a:pt x="2028854" y="2226769"/>
                  <a:pt x="2017189" y="2219278"/>
                  <a:pt x="2004165" y="2217107"/>
                </a:cubicBezTo>
                <a:cubicBezTo>
                  <a:pt x="1966870" y="2210891"/>
                  <a:pt x="1928860" y="2209928"/>
                  <a:pt x="1891430" y="2204581"/>
                </a:cubicBezTo>
                <a:cubicBezTo>
                  <a:pt x="1612249" y="2164698"/>
                  <a:pt x="2168693" y="2229821"/>
                  <a:pt x="1716066" y="2179529"/>
                </a:cubicBezTo>
                <a:lnTo>
                  <a:pt x="1603332" y="2141951"/>
                </a:lnTo>
                <a:cubicBezTo>
                  <a:pt x="1590806" y="2137776"/>
                  <a:pt x="1578825" y="2131292"/>
                  <a:pt x="1565754" y="2129425"/>
                </a:cubicBezTo>
                <a:lnTo>
                  <a:pt x="1478071" y="2116899"/>
                </a:lnTo>
                <a:cubicBezTo>
                  <a:pt x="1333604" y="2059112"/>
                  <a:pt x="1453537" y="2099226"/>
                  <a:pt x="1164921" y="2079321"/>
                </a:cubicBezTo>
                <a:cubicBezTo>
                  <a:pt x="1127201" y="2076720"/>
                  <a:pt x="1089765" y="2070970"/>
                  <a:pt x="1052187" y="2066795"/>
                </a:cubicBezTo>
                <a:lnTo>
                  <a:pt x="977030" y="2041742"/>
                </a:lnTo>
                <a:cubicBezTo>
                  <a:pt x="964504" y="2037567"/>
                  <a:pt x="952554" y="2030854"/>
                  <a:pt x="939452" y="2029216"/>
                </a:cubicBezTo>
                <a:cubicBezTo>
                  <a:pt x="801727" y="2012000"/>
                  <a:pt x="872701" y="2020407"/>
                  <a:pt x="726510" y="2004164"/>
                </a:cubicBezTo>
                <a:cubicBezTo>
                  <a:pt x="640612" y="1975531"/>
                  <a:pt x="747225" y="2009343"/>
                  <a:pt x="626302" y="1979112"/>
                </a:cubicBezTo>
                <a:cubicBezTo>
                  <a:pt x="613493" y="1975910"/>
                  <a:pt x="601250" y="1970761"/>
                  <a:pt x="588724" y="1966586"/>
                </a:cubicBezTo>
                <a:cubicBezTo>
                  <a:pt x="510697" y="1888562"/>
                  <a:pt x="623662" y="1994054"/>
                  <a:pt x="526093" y="1929008"/>
                </a:cubicBezTo>
                <a:cubicBezTo>
                  <a:pt x="511354" y="1919182"/>
                  <a:pt x="503254" y="1901256"/>
                  <a:pt x="488515" y="1891430"/>
                </a:cubicBezTo>
                <a:cubicBezTo>
                  <a:pt x="477529" y="1884106"/>
                  <a:pt x="462479" y="1885316"/>
                  <a:pt x="450937" y="1878904"/>
                </a:cubicBezTo>
                <a:cubicBezTo>
                  <a:pt x="424617" y="1864282"/>
                  <a:pt x="375781" y="1828800"/>
                  <a:pt x="375781" y="1828800"/>
                </a:cubicBezTo>
                <a:cubicBezTo>
                  <a:pt x="367430" y="1816274"/>
                  <a:pt x="361374" y="1801867"/>
                  <a:pt x="350729" y="1791222"/>
                </a:cubicBezTo>
                <a:cubicBezTo>
                  <a:pt x="321895" y="1762388"/>
                  <a:pt x="301377" y="1763227"/>
                  <a:pt x="263047" y="1753644"/>
                </a:cubicBezTo>
                <a:cubicBezTo>
                  <a:pt x="217865" y="1723523"/>
                  <a:pt x="184633" y="1704917"/>
                  <a:pt x="150313" y="1653436"/>
                </a:cubicBezTo>
                <a:cubicBezTo>
                  <a:pt x="118710" y="1606031"/>
                  <a:pt x="135906" y="1626503"/>
                  <a:pt x="100208" y="1590805"/>
                </a:cubicBezTo>
                <a:cubicBezTo>
                  <a:pt x="54526" y="1453758"/>
                  <a:pt x="127382" y="1661341"/>
                  <a:pt x="62630" y="1515649"/>
                </a:cubicBezTo>
                <a:cubicBezTo>
                  <a:pt x="51905" y="1491518"/>
                  <a:pt x="45929" y="1465545"/>
                  <a:pt x="37578" y="1440493"/>
                </a:cubicBezTo>
                <a:cubicBezTo>
                  <a:pt x="33403" y="1427967"/>
                  <a:pt x="28254" y="1415724"/>
                  <a:pt x="25052" y="1402915"/>
                </a:cubicBezTo>
                <a:cubicBezTo>
                  <a:pt x="7362" y="1332157"/>
                  <a:pt x="15902" y="1369692"/>
                  <a:pt x="0" y="1290181"/>
                </a:cubicBezTo>
                <a:cubicBezTo>
                  <a:pt x="4175" y="1085589"/>
                  <a:pt x="4661" y="880888"/>
                  <a:pt x="12526" y="676405"/>
                </a:cubicBezTo>
                <a:cubicBezTo>
                  <a:pt x="13706" y="645717"/>
                  <a:pt x="32430" y="622011"/>
                  <a:pt x="62630" y="613775"/>
                </a:cubicBezTo>
                <a:cubicBezTo>
                  <a:pt x="95107" y="604918"/>
                  <a:pt x="129436" y="605424"/>
                  <a:pt x="162839" y="601249"/>
                </a:cubicBezTo>
                <a:cubicBezTo>
                  <a:pt x="179326" y="551788"/>
                  <a:pt x="162161" y="563671"/>
                  <a:pt x="212943" y="563671"/>
                </a:cubicBezTo>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Oval 1"/>
          <p:cNvSpPr/>
          <p:nvPr/>
        </p:nvSpPr>
        <p:spPr>
          <a:xfrm rot="955339">
            <a:off x="750150" y="2435635"/>
            <a:ext cx="864096" cy="1656184"/>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Freeform 7"/>
          <p:cNvSpPr/>
          <p:nvPr/>
        </p:nvSpPr>
        <p:spPr>
          <a:xfrm>
            <a:off x="789140" y="2893512"/>
            <a:ext cx="7753611" cy="1518420"/>
          </a:xfrm>
          <a:custGeom>
            <a:avLst/>
            <a:gdLst>
              <a:gd name="connsiteX0" fmla="*/ 0 w 7753611"/>
              <a:gd name="connsiteY0" fmla="*/ 1014609 h 1518420"/>
              <a:gd name="connsiteX1" fmla="*/ 25052 w 7753611"/>
              <a:gd name="connsiteY1" fmla="*/ 951978 h 1518420"/>
              <a:gd name="connsiteX2" fmla="*/ 62630 w 7753611"/>
              <a:gd name="connsiteY2" fmla="*/ 914400 h 1518420"/>
              <a:gd name="connsiteX3" fmla="*/ 87682 w 7753611"/>
              <a:gd name="connsiteY3" fmla="*/ 876822 h 1518420"/>
              <a:gd name="connsiteX4" fmla="*/ 125260 w 7753611"/>
              <a:gd name="connsiteY4" fmla="*/ 839244 h 1518420"/>
              <a:gd name="connsiteX5" fmla="*/ 150312 w 7753611"/>
              <a:gd name="connsiteY5" fmla="*/ 801666 h 1518420"/>
              <a:gd name="connsiteX6" fmla="*/ 187890 w 7753611"/>
              <a:gd name="connsiteY6" fmla="*/ 764088 h 1518420"/>
              <a:gd name="connsiteX7" fmla="*/ 212942 w 7753611"/>
              <a:gd name="connsiteY7" fmla="*/ 726510 h 1518420"/>
              <a:gd name="connsiteX8" fmla="*/ 288098 w 7753611"/>
              <a:gd name="connsiteY8" fmla="*/ 688932 h 1518420"/>
              <a:gd name="connsiteX9" fmla="*/ 325676 w 7753611"/>
              <a:gd name="connsiteY9" fmla="*/ 651354 h 1518420"/>
              <a:gd name="connsiteX10" fmla="*/ 400833 w 7753611"/>
              <a:gd name="connsiteY10" fmla="*/ 601250 h 1518420"/>
              <a:gd name="connsiteX11" fmla="*/ 438411 w 7753611"/>
              <a:gd name="connsiteY11" fmla="*/ 576198 h 1518420"/>
              <a:gd name="connsiteX12" fmla="*/ 475989 w 7753611"/>
              <a:gd name="connsiteY12" fmla="*/ 551146 h 1518420"/>
              <a:gd name="connsiteX13" fmla="*/ 501041 w 7753611"/>
              <a:gd name="connsiteY13" fmla="*/ 526093 h 1518420"/>
              <a:gd name="connsiteX14" fmla="*/ 538619 w 7753611"/>
              <a:gd name="connsiteY14" fmla="*/ 513567 h 1518420"/>
              <a:gd name="connsiteX15" fmla="*/ 613775 w 7753611"/>
              <a:gd name="connsiteY15" fmla="*/ 463463 h 1518420"/>
              <a:gd name="connsiteX16" fmla="*/ 876822 w 7753611"/>
              <a:gd name="connsiteY16" fmla="*/ 375781 h 1518420"/>
              <a:gd name="connsiteX17" fmla="*/ 951978 w 7753611"/>
              <a:gd name="connsiteY17" fmla="*/ 350729 h 1518420"/>
              <a:gd name="connsiteX18" fmla="*/ 989556 w 7753611"/>
              <a:gd name="connsiteY18" fmla="*/ 338203 h 1518420"/>
              <a:gd name="connsiteX19" fmla="*/ 1039660 w 7753611"/>
              <a:gd name="connsiteY19" fmla="*/ 325677 h 1518420"/>
              <a:gd name="connsiteX20" fmla="*/ 1114816 w 7753611"/>
              <a:gd name="connsiteY20" fmla="*/ 313151 h 1518420"/>
              <a:gd name="connsiteX21" fmla="*/ 1152394 w 7753611"/>
              <a:gd name="connsiteY21" fmla="*/ 300625 h 1518420"/>
              <a:gd name="connsiteX22" fmla="*/ 1277655 w 7753611"/>
              <a:gd name="connsiteY22" fmla="*/ 275573 h 1518420"/>
              <a:gd name="connsiteX23" fmla="*/ 1365337 w 7753611"/>
              <a:gd name="connsiteY23" fmla="*/ 250521 h 1518420"/>
              <a:gd name="connsiteX24" fmla="*/ 1465545 w 7753611"/>
              <a:gd name="connsiteY24" fmla="*/ 237995 h 1518420"/>
              <a:gd name="connsiteX25" fmla="*/ 1540701 w 7753611"/>
              <a:gd name="connsiteY25" fmla="*/ 225469 h 1518420"/>
              <a:gd name="connsiteX26" fmla="*/ 1578279 w 7753611"/>
              <a:gd name="connsiteY26" fmla="*/ 212943 h 1518420"/>
              <a:gd name="connsiteX27" fmla="*/ 1716065 w 7753611"/>
              <a:gd name="connsiteY27" fmla="*/ 200417 h 1518420"/>
              <a:gd name="connsiteX28" fmla="*/ 1816274 w 7753611"/>
              <a:gd name="connsiteY28" fmla="*/ 175365 h 1518420"/>
              <a:gd name="connsiteX29" fmla="*/ 1853852 w 7753611"/>
              <a:gd name="connsiteY29" fmla="*/ 162839 h 1518420"/>
              <a:gd name="connsiteX30" fmla="*/ 1891430 w 7753611"/>
              <a:gd name="connsiteY30" fmla="*/ 137787 h 1518420"/>
              <a:gd name="connsiteX31" fmla="*/ 1966586 w 7753611"/>
              <a:gd name="connsiteY31" fmla="*/ 112735 h 1518420"/>
              <a:gd name="connsiteX32" fmla="*/ 2054268 w 7753611"/>
              <a:gd name="connsiteY32" fmla="*/ 87683 h 1518420"/>
              <a:gd name="connsiteX33" fmla="*/ 2642992 w 7753611"/>
              <a:gd name="connsiteY33" fmla="*/ 75156 h 1518420"/>
              <a:gd name="connsiteX34" fmla="*/ 2855934 w 7753611"/>
              <a:gd name="connsiteY34" fmla="*/ 62630 h 1518420"/>
              <a:gd name="connsiteX35" fmla="*/ 2893512 w 7753611"/>
              <a:gd name="connsiteY35" fmla="*/ 50104 h 1518420"/>
              <a:gd name="connsiteX36" fmla="*/ 3031298 w 7753611"/>
              <a:gd name="connsiteY36" fmla="*/ 37578 h 1518420"/>
              <a:gd name="connsiteX37" fmla="*/ 3281819 w 7753611"/>
              <a:gd name="connsiteY37" fmla="*/ 25052 h 1518420"/>
              <a:gd name="connsiteX38" fmla="*/ 3519813 w 7753611"/>
              <a:gd name="connsiteY38" fmla="*/ 0 h 1518420"/>
              <a:gd name="connsiteX39" fmla="*/ 4997885 w 7753611"/>
              <a:gd name="connsiteY39" fmla="*/ 12526 h 1518420"/>
              <a:gd name="connsiteX40" fmla="*/ 5661764 w 7753611"/>
              <a:gd name="connsiteY40" fmla="*/ 37578 h 1518420"/>
              <a:gd name="connsiteX41" fmla="*/ 6313118 w 7753611"/>
              <a:gd name="connsiteY41" fmla="*/ 62630 h 1518420"/>
              <a:gd name="connsiteX42" fmla="*/ 6538586 w 7753611"/>
              <a:gd name="connsiteY42" fmla="*/ 75156 h 1518420"/>
              <a:gd name="connsiteX43" fmla="*/ 6626268 w 7753611"/>
              <a:gd name="connsiteY43" fmla="*/ 112735 h 1518420"/>
              <a:gd name="connsiteX44" fmla="*/ 6663846 w 7753611"/>
              <a:gd name="connsiteY44" fmla="*/ 125261 h 1518420"/>
              <a:gd name="connsiteX45" fmla="*/ 6713950 w 7753611"/>
              <a:gd name="connsiteY45" fmla="*/ 150313 h 1518420"/>
              <a:gd name="connsiteX46" fmla="*/ 6789107 w 7753611"/>
              <a:gd name="connsiteY46" fmla="*/ 187891 h 1518420"/>
              <a:gd name="connsiteX47" fmla="*/ 6876789 w 7753611"/>
              <a:gd name="connsiteY47" fmla="*/ 237995 h 1518420"/>
              <a:gd name="connsiteX48" fmla="*/ 6951945 w 7753611"/>
              <a:gd name="connsiteY48" fmla="*/ 275573 h 1518420"/>
              <a:gd name="connsiteX49" fmla="*/ 6989523 w 7753611"/>
              <a:gd name="connsiteY49" fmla="*/ 313151 h 1518420"/>
              <a:gd name="connsiteX50" fmla="*/ 7027101 w 7753611"/>
              <a:gd name="connsiteY50" fmla="*/ 338203 h 1518420"/>
              <a:gd name="connsiteX51" fmla="*/ 7064679 w 7753611"/>
              <a:gd name="connsiteY51" fmla="*/ 375781 h 1518420"/>
              <a:gd name="connsiteX52" fmla="*/ 7139835 w 7753611"/>
              <a:gd name="connsiteY52" fmla="*/ 425885 h 1518420"/>
              <a:gd name="connsiteX53" fmla="*/ 7214992 w 7753611"/>
              <a:gd name="connsiteY53" fmla="*/ 475989 h 1518420"/>
              <a:gd name="connsiteX54" fmla="*/ 7252570 w 7753611"/>
              <a:gd name="connsiteY54" fmla="*/ 501041 h 1518420"/>
              <a:gd name="connsiteX55" fmla="*/ 7290148 w 7753611"/>
              <a:gd name="connsiteY55" fmla="*/ 538620 h 1518420"/>
              <a:gd name="connsiteX56" fmla="*/ 7327726 w 7753611"/>
              <a:gd name="connsiteY56" fmla="*/ 551146 h 1518420"/>
              <a:gd name="connsiteX57" fmla="*/ 7402882 w 7753611"/>
              <a:gd name="connsiteY57" fmla="*/ 613776 h 1518420"/>
              <a:gd name="connsiteX58" fmla="*/ 7478038 w 7753611"/>
              <a:gd name="connsiteY58" fmla="*/ 638828 h 1518420"/>
              <a:gd name="connsiteX59" fmla="*/ 7540668 w 7753611"/>
              <a:gd name="connsiteY59" fmla="*/ 726510 h 1518420"/>
              <a:gd name="connsiteX60" fmla="*/ 7578246 w 7753611"/>
              <a:gd name="connsiteY60" fmla="*/ 764088 h 1518420"/>
              <a:gd name="connsiteX61" fmla="*/ 7615824 w 7753611"/>
              <a:gd name="connsiteY61" fmla="*/ 851770 h 1518420"/>
              <a:gd name="connsiteX62" fmla="*/ 7665928 w 7753611"/>
              <a:gd name="connsiteY62" fmla="*/ 926926 h 1518420"/>
              <a:gd name="connsiteX63" fmla="*/ 7690981 w 7753611"/>
              <a:gd name="connsiteY63" fmla="*/ 1064713 h 1518420"/>
              <a:gd name="connsiteX64" fmla="*/ 7703507 w 7753611"/>
              <a:gd name="connsiteY64" fmla="*/ 1240077 h 1518420"/>
              <a:gd name="connsiteX65" fmla="*/ 7728559 w 7753611"/>
              <a:gd name="connsiteY65" fmla="*/ 1315233 h 1518420"/>
              <a:gd name="connsiteX66" fmla="*/ 7753611 w 7753611"/>
              <a:gd name="connsiteY66" fmla="*/ 1415441 h 1518420"/>
              <a:gd name="connsiteX67" fmla="*/ 7741085 w 7753611"/>
              <a:gd name="connsiteY67" fmla="*/ 1515650 h 1518420"/>
              <a:gd name="connsiteX68" fmla="*/ 7716033 w 7753611"/>
              <a:gd name="connsiteY68" fmla="*/ 1478072 h 1518420"/>
              <a:gd name="connsiteX69" fmla="*/ 7703507 w 7753611"/>
              <a:gd name="connsiteY69" fmla="*/ 1227551 h 1518420"/>
              <a:gd name="connsiteX70" fmla="*/ 7678455 w 7753611"/>
              <a:gd name="connsiteY70" fmla="*/ 1152395 h 1518420"/>
              <a:gd name="connsiteX71" fmla="*/ 7653402 w 7753611"/>
              <a:gd name="connsiteY71" fmla="*/ 1127343 h 1518420"/>
              <a:gd name="connsiteX72" fmla="*/ 7628350 w 7753611"/>
              <a:gd name="connsiteY72" fmla="*/ 1052187 h 1518420"/>
              <a:gd name="connsiteX73" fmla="*/ 7565720 w 7753611"/>
              <a:gd name="connsiteY73" fmla="*/ 989556 h 1518420"/>
              <a:gd name="connsiteX74" fmla="*/ 7515616 w 7753611"/>
              <a:gd name="connsiteY74" fmla="*/ 939452 h 1518420"/>
              <a:gd name="connsiteX75" fmla="*/ 7478038 w 7753611"/>
              <a:gd name="connsiteY75" fmla="*/ 901874 h 1518420"/>
              <a:gd name="connsiteX76" fmla="*/ 7440460 w 7753611"/>
              <a:gd name="connsiteY76" fmla="*/ 889348 h 1518420"/>
              <a:gd name="connsiteX77" fmla="*/ 7365304 w 7753611"/>
              <a:gd name="connsiteY77" fmla="*/ 839244 h 1518420"/>
              <a:gd name="connsiteX78" fmla="*/ 7327726 w 7753611"/>
              <a:gd name="connsiteY78" fmla="*/ 814192 h 1518420"/>
              <a:gd name="connsiteX79" fmla="*/ 7290148 w 7753611"/>
              <a:gd name="connsiteY79" fmla="*/ 789140 h 1518420"/>
              <a:gd name="connsiteX80" fmla="*/ 7240044 w 7753611"/>
              <a:gd name="connsiteY80" fmla="*/ 776614 h 1518420"/>
              <a:gd name="connsiteX81" fmla="*/ 7164887 w 7753611"/>
              <a:gd name="connsiteY81" fmla="*/ 751562 h 1518420"/>
              <a:gd name="connsiteX82" fmla="*/ 6563638 w 7753611"/>
              <a:gd name="connsiteY82" fmla="*/ 764088 h 1518420"/>
              <a:gd name="connsiteX83" fmla="*/ 6526060 w 7753611"/>
              <a:gd name="connsiteY83" fmla="*/ 776614 h 1518420"/>
              <a:gd name="connsiteX84" fmla="*/ 6475956 w 7753611"/>
              <a:gd name="connsiteY84" fmla="*/ 789140 h 1518420"/>
              <a:gd name="connsiteX85" fmla="*/ 6363222 w 7753611"/>
              <a:gd name="connsiteY85" fmla="*/ 826718 h 1518420"/>
              <a:gd name="connsiteX86" fmla="*/ 6325644 w 7753611"/>
              <a:gd name="connsiteY86" fmla="*/ 839244 h 1518420"/>
              <a:gd name="connsiteX87" fmla="*/ 6288065 w 7753611"/>
              <a:gd name="connsiteY87" fmla="*/ 851770 h 1518420"/>
              <a:gd name="connsiteX88" fmla="*/ 6250487 w 7753611"/>
              <a:gd name="connsiteY88" fmla="*/ 876822 h 1518420"/>
              <a:gd name="connsiteX89" fmla="*/ 6125227 w 7753611"/>
              <a:gd name="connsiteY89" fmla="*/ 914400 h 1518420"/>
              <a:gd name="connsiteX90" fmla="*/ 6050071 w 7753611"/>
              <a:gd name="connsiteY90" fmla="*/ 926926 h 1518420"/>
              <a:gd name="connsiteX91" fmla="*/ 6012493 w 7753611"/>
              <a:gd name="connsiteY91" fmla="*/ 939452 h 1518420"/>
              <a:gd name="connsiteX92" fmla="*/ 4947781 w 7753611"/>
              <a:gd name="connsiteY92" fmla="*/ 951978 h 1518420"/>
              <a:gd name="connsiteX93" fmla="*/ 4772416 w 7753611"/>
              <a:gd name="connsiteY93" fmla="*/ 964504 h 1518420"/>
              <a:gd name="connsiteX94" fmla="*/ 4546948 w 7753611"/>
              <a:gd name="connsiteY94" fmla="*/ 989556 h 1518420"/>
              <a:gd name="connsiteX95" fmla="*/ 4359057 w 7753611"/>
              <a:gd name="connsiteY95" fmla="*/ 1002083 h 1518420"/>
              <a:gd name="connsiteX96" fmla="*/ 4083485 w 7753611"/>
              <a:gd name="connsiteY96" fmla="*/ 1027135 h 1518420"/>
              <a:gd name="connsiteX97" fmla="*/ 3845490 w 7753611"/>
              <a:gd name="connsiteY97" fmla="*/ 1039661 h 1518420"/>
              <a:gd name="connsiteX98" fmla="*/ 3457183 w 7753611"/>
              <a:gd name="connsiteY98" fmla="*/ 1064713 h 1518420"/>
              <a:gd name="connsiteX99" fmla="*/ 2229633 w 7753611"/>
              <a:gd name="connsiteY99" fmla="*/ 1052187 h 1518420"/>
              <a:gd name="connsiteX100" fmla="*/ 2167002 w 7753611"/>
              <a:gd name="connsiteY100" fmla="*/ 1039661 h 1518420"/>
              <a:gd name="connsiteX101" fmla="*/ 2054268 w 7753611"/>
              <a:gd name="connsiteY101" fmla="*/ 1014609 h 1518420"/>
              <a:gd name="connsiteX102" fmla="*/ 1991638 w 7753611"/>
              <a:gd name="connsiteY102" fmla="*/ 1002083 h 1518420"/>
              <a:gd name="connsiteX103" fmla="*/ 1916482 w 7753611"/>
              <a:gd name="connsiteY103" fmla="*/ 977030 h 1518420"/>
              <a:gd name="connsiteX104" fmla="*/ 1878904 w 7753611"/>
              <a:gd name="connsiteY104" fmla="*/ 964504 h 1518420"/>
              <a:gd name="connsiteX105" fmla="*/ 1841326 w 7753611"/>
              <a:gd name="connsiteY105" fmla="*/ 951978 h 1518420"/>
              <a:gd name="connsiteX106" fmla="*/ 1803748 w 7753611"/>
              <a:gd name="connsiteY106" fmla="*/ 939452 h 1518420"/>
              <a:gd name="connsiteX107" fmla="*/ 1753644 w 7753611"/>
              <a:gd name="connsiteY107" fmla="*/ 914400 h 1518420"/>
              <a:gd name="connsiteX108" fmla="*/ 1716065 w 7753611"/>
              <a:gd name="connsiteY108" fmla="*/ 876822 h 1518420"/>
              <a:gd name="connsiteX109" fmla="*/ 1640909 w 7753611"/>
              <a:gd name="connsiteY109" fmla="*/ 851770 h 1518420"/>
              <a:gd name="connsiteX110" fmla="*/ 1565753 w 7753611"/>
              <a:gd name="connsiteY110" fmla="*/ 814192 h 1518420"/>
              <a:gd name="connsiteX111" fmla="*/ 1528175 w 7753611"/>
              <a:gd name="connsiteY111" fmla="*/ 789140 h 1518420"/>
              <a:gd name="connsiteX112" fmla="*/ 1453019 w 7753611"/>
              <a:gd name="connsiteY112" fmla="*/ 764088 h 1518420"/>
              <a:gd name="connsiteX113" fmla="*/ 1415441 w 7753611"/>
              <a:gd name="connsiteY113" fmla="*/ 751562 h 1518420"/>
              <a:gd name="connsiteX114" fmla="*/ 1377863 w 7753611"/>
              <a:gd name="connsiteY114" fmla="*/ 739036 h 1518420"/>
              <a:gd name="connsiteX115" fmla="*/ 1265128 w 7753611"/>
              <a:gd name="connsiteY115" fmla="*/ 713984 h 1518420"/>
              <a:gd name="connsiteX116" fmla="*/ 1152394 w 7753611"/>
              <a:gd name="connsiteY116" fmla="*/ 676406 h 1518420"/>
              <a:gd name="connsiteX117" fmla="*/ 1114816 w 7753611"/>
              <a:gd name="connsiteY117" fmla="*/ 663880 h 1518420"/>
              <a:gd name="connsiteX118" fmla="*/ 1064712 w 7753611"/>
              <a:gd name="connsiteY118" fmla="*/ 651354 h 1518420"/>
              <a:gd name="connsiteX119" fmla="*/ 1027134 w 7753611"/>
              <a:gd name="connsiteY119" fmla="*/ 638828 h 1518420"/>
              <a:gd name="connsiteX120" fmla="*/ 964504 w 7753611"/>
              <a:gd name="connsiteY120" fmla="*/ 626302 h 1518420"/>
              <a:gd name="connsiteX121" fmla="*/ 450937 w 7753611"/>
              <a:gd name="connsiteY121" fmla="*/ 638828 h 1518420"/>
              <a:gd name="connsiteX122" fmla="*/ 375781 w 7753611"/>
              <a:gd name="connsiteY122" fmla="*/ 663880 h 1518420"/>
              <a:gd name="connsiteX123" fmla="*/ 350728 w 7753611"/>
              <a:gd name="connsiteY123" fmla="*/ 688932 h 1518420"/>
              <a:gd name="connsiteX124" fmla="*/ 275572 w 7753611"/>
              <a:gd name="connsiteY124" fmla="*/ 739036 h 1518420"/>
              <a:gd name="connsiteX125" fmla="*/ 263046 w 7753611"/>
              <a:gd name="connsiteY125" fmla="*/ 776614 h 1518420"/>
              <a:gd name="connsiteX126" fmla="*/ 225468 w 7753611"/>
              <a:gd name="connsiteY126" fmla="*/ 801666 h 1518420"/>
              <a:gd name="connsiteX127" fmla="*/ 187890 w 7753611"/>
              <a:gd name="connsiteY127" fmla="*/ 839244 h 1518420"/>
              <a:gd name="connsiteX128" fmla="*/ 137786 w 7753611"/>
              <a:gd name="connsiteY128" fmla="*/ 901874 h 1518420"/>
              <a:gd name="connsiteX129" fmla="*/ 87682 w 7753611"/>
              <a:gd name="connsiteY129" fmla="*/ 964504 h 1518420"/>
              <a:gd name="connsiteX130" fmla="*/ 0 w 7753611"/>
              <a:gd name="connsiteY130" fmla="*/ 1027135 h 1518420"/>
              <a:gd name="connsiteX131" fmla="*/ 0 w 7753611"/>
              <a:gd name="connsiteY131" fmla="*/ 1014609 h 151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7753611" h="1518420">
                <a:moveTo>
                  <a:pt x="0" y="1014609"/>
                </a:moveTo>
                <a:cubicBezTo>
                  <a:pt x="8351" y="993732"/>
                  <a:pt x="13135" y="971045"/>
                  <a:pt x="25052" y="951978"/>
                </a:cubicBezTo>
                <a:cubicBezTo>
                  <a:pt x="34441" y="936956"/>
                  <a:pt x="51289" y="928009"/>
                  <a:pt x="62630" y="914400"/>
                </a:cubicBezTo>
                <a:cubicBezTo>
                  <a:pt x="72268" y="902835"/>
                  <a:pt x="78044" y="888387"/>
                  <a:pt x="87682" y="876822"/>
                </a:cubicBezTo>
                <a:cubicBezTo>
                  <a:pt x="99023" y="863213"/>
                  <a:pt x="113919" y="852853"/>
                  <a:pt x="125260" y="839244"/>
                </a:cubicBezTo>
                <a:cubicBezTo>
                  <a:pt x="134898" y="827679"/>
                  <a:pt x="140674" y="813231"/>
                  <a:pt x="150312" y="801666"/>
                </a:cubicBezTo>
                <a:cubicBezTo>
                  <a:pt x="161653" y="788057"/>
                  <a:pt x="176549" y="777697"/>
                  <a:pt x="187890" y="764088"/>
                </a:cubicBezTo>
                <a:cubicBezTo>
                  <a:pt x="197528" y="752523"/>
                  <a:pt x="202297" y="737155"/>
                  <a:pt x="212942" y="726510"/>
                </a:cubicBezTo>
                <a:cubicBezTo>
                  <a:pt x="237224" y="702228"/>
                  <a:pt x="257535" y="699120"/>
                  <a:pt x="288098" y="688932"/>
                </a:cubicBezTo>
                <a:cubicBezTo>
                  <a:pt x="300624" y="676406"/>
                  <a:pt x="311693" y="662230"/>
                  <a:pt x="325676" y="651354"/>
                </a:cubicBezTo>
                <a:cubicBezTo>
                  <a:pt x="349443" y="632869"/>
                  <a:pt x="375781" y="617951"/>
                  <a:pt x="400833" y="601250"/>
                </a:cubicBezTo>
                <a:lnTo>
                  <a:pt x="438411" y="576198"/>
                </a:lnTo>
                <a:cubicBezTo>
                  <a:pt x="450937" y="567847"/>
                  <a:pt x="465344" y="561791"/>
                  <a:pt x="475989" y="551146"/>
                </a:cubicBezTo>
                <a:cubicBezTo>
                  <a:pt x="484340" y="542795"/>
                  <a:pt x="490914" y="532169"/>
                  <a:pt x="501041" y="526093"/>
                </a:cubicBezTo>
                <a:cubicBezTo>
                  <a:pt x="512363" y="519300"/>
                  <a:pt x="527077" y="519979"/>
                  <a:pt x="538619" y="513567"/>
                </a:cubicBezTo>
                <a:cubicBezTo>
                  <a:pt x="564939" y="498945"/>
                  <a:pt x="585211" y="472984"/>
                  <a:pt x="613775" y="463463"/>
                </a:cubicBezTo>
                <a:lnTo>
                  <a:pt x="876822" y="375781"/>
                </a:lnTo>
                <a:lnTo>
                  <a:pt x="951978" y="350729"/>
                </a:lnTo>
                <a:cubicBezTo>
                  <a:pt x="964504" y="346554"/>
                  <a:pt x="976747" y="341405"/>
                  <a:pt x="989556" y="338203"/>
                </a:cubicBezTo>
                <a:cubicBezTo>
                  <a:pt x="1006257" y="334028"/>
                  <a:pt x="1022779" y="329053"/>
                  <a:pt x="1039660" y="325677"/>
                </a:cubicBezTo>
                <a:cubicBezTo>
                  <a:pt x="1064564" y="320696"/>
                  <a:pt x="1090023" y="318661"/>
                  <a:pt x="1114816" y="313151"/>
                </a:cubicBezTo>
                <a:cubicBezTo>
                  <a:pt x="1127705" y="310287"/>
                  <a:pt x="1139529" y="303594"/>
                  <a:pt x="1152394" y="300625"/>
                </a:cubicBezTo>
                <a:cubicBezTo>
                  <a:pt x="1193884" y="291050"/>
                  <a:pt x="1237260" y="289038"/>
                  <a:pt x="1277655" y="275573"/>
                </a:cubicBezTo>
                <a:cubicBezTo>
                  <a:pt x="1307439" y="265645"/>
                  <a:pt x="1333880" y="255764"/>
                  <a:pt x="1365337" y="250521"/>
                </a:cubicBezTo>
                <a:cubicBezTo>
                  <a:pt x="1398542" y="244987"/>
                  <a:pt x="1432221" y="242756"/>
                  <a:pt x="1465545" y="237995"/>
                </a:cubicBezTo>
                <a:cubicBezTo>
                  <a:pt x="1490687" y="234403"/>
                  <a:pt x="1515908" y="230979"/>
                  <a:pt x="1540701" y="225469"/>
                </a:cubicBezTo>
                <a:cubicBezTo>
                  <a:pt x="1553590" y="222605"/>
                  <a:pt x="1565208" y="214810"/>
                  <a:pt x="1578279" y="212943"/>
                </a:cubicBezTo>
                <a:cubicBezTo>
                  <a:pt x="1623934" y="206421"/>
                  <a:pt x="1670136" y="204592"/>
                  <a:pt x="1716065" y="200417"/>
                </a:cubicBezTo>
                <a:cubicBezTo>
                  <a:pt x="1749468" y="192066"/>
                  <a:pt x="1783610" y="186253"/>
                  <a:pt x="1816274" y="175365"/>
                </a:cubicBezTo>
                <a:cubicBezTo>
                  <a:pt x="1828800" y="171190"/>
                  <a:pt x="1842042" y="168744"/>
                  <a:pt x="1853852" y="162839"/>
                </a:cubicBezTo>
                <a:cubicBezTo>
                  <a:pt x="1867317" y="156106"/>
                  <a:pt x="1877673" y="143901"/>
                  <a:pt x="1891430" y="137787"/>
                </a:cubicBezTo>
                <a:cubicBezTo>
                  <a:pt x="1915561" y="127062"/>
                  <a:pt x="1941534" y="121086"/>
                  <a:pt x="1966586" y="112735"/>
                </a:cubicBezTo>
                <a:cubicBezTo>
                  <a:pt x="1985915" y="106292"/>
                  <a:pt x="2036442" y="88382"/>
                  <a:pt x="2054268" y="87683"/>
                </a:cubicBezTo>
                <a:cubicBezTo>
                  <a:pt x="2250403" y="79991"/>
                  <a:pt x="2446751" y="79332"/>
                  <a:pt x="2642992" y="75156"/>
                </a:cubicBezTo>
                <a:cubicBezTo>
                  <a:pt x="2713973" y="70981"/>
                  <a:pt x="2785184" y="69705"/>
                  <a:pt x="2855934" y="62630"/>
                </a:cubicBezTo>
                <a:cubicBezTo>
                  <a:pt x="2869072" y="61316"/>
                  <a:pt x="2880441" y="51971"/>
                  <a:pt x="2893512" y="50104"/>
                </a:cubicBezTo>
                <a:cubicBezTo>
                  <a:pt x="2939167" y="43582"/>
                  <a:pt x="2985276" y="40547"/>
                  <a:pt x="3031298" y="37578"/>
                </a:cubicBezTo>
                <a:cubicBezTo>
                  <a:pt x="3114736" y="32195"/>
                  <a:pt x="3198381" y="30435"/>
                  <a:pt x="3281819" y="25052"/>
                </a:cubicBezTo>
                <a:cubicBezTo>
                  <a:pt x="3378375" y="18823"/>
                  <a:pt x="3428408" y="11426"/>
                  <a:pt x="3519813" y="0"/>
                </a:cubicBezTo>
                <a:lnTo>
                  <a:pt x="4997885" y="12526"/>
                </a:lnTo>
                <a:cubicBezTo>
                  <a:pt x="5467590" y="18434"/>
                  <a:pt x="5368439" y="13134"/>
                  <a:pt x="5661764" y="37578"/>
                </a:cubicBezTo>
                <a:cubicBezTo>
                  <a:pt x="5894734" y="115235"/>
                  <a:pt x="5666633" y="43332"/>
                  <a:pt x="6313118" y="62630"/>
                </a:cubicBezTo>
                <a:cubicBezTo>
                  <a:pt x="6388356" y="64876"/>
                  <a:pt x="6463430" y="70981"/>
                  <a:pt x="6538586" y="75156"/>
                </a:cubicBezTo>
                <a:cubicBezTo>
                  <a:pt x="6642866" y="101228"/>
                  <a:pt x="6539762" y="69482"/>
                  <a:pt x="6626268" y="112735"/>
                </a:cubicBezTo>
                <a:cubicBezTo>
                  <a:pt x="6638078" y="118640"/>
                  <a:pt x="6651710" y="120060"/>
                  <a:pt x="6663846" y="125261"/>
                </a:cubicBezTo>
                <a:cubicBezTo>
                  <a:pt x="6681009" y="132617"/>
                  <a:pt x="6697738" y="141049"/>
                  <a:pt x="6713950" y="150313"/>
                </a:cubicBezTo>
                <a:cubicBezTo>
                  <a:pt x="6781939" y="189164"/>
                  <a:pt x="6720209" y="164926"/>
                  <a:pt x="6789107" y="187891"/>
                </a:cubicBezTo>
                <a:cubicBezTo>
                  <a:pt x="6826846" y="213051"/>
                  <a:pt x="6832291" y="218924"/>
                  <a:pt x="6876789" y="237995"/>
                </a:cubicBezTo>
                <a:cubicBezTo>
                  <a:pt x="6923313" y="257934"/>
                  <a:pt x="6909465" y="240173"/>
                  <a:pt x="6951945" y="275573"/>
                </a:cubicBezTo>
                <a:cubicBezTo>
                  <a:pt x="6965554" y="286914"/>
                  <a:pt x="6975914" y="301810"/>
                  <a:pt x="6989523" y="313151"/>
                </a:cubicBezTo>
                <a:cubicBezTo>
                  <a:pt x="7001088" y="322789"/>
                  <a:pt x="7015536" y="328565"/>
                  <a:pt x="7027101" y="338203"/>
                </a:cubicBezTo>
                <a:cubicBezTo>
                  <a:pt x="7040710" y="349544"/>
                  <a:pt x="7050696" y="364905"/>
                  <a:pt x="7064679" y="375781"/>
                </a:cubicBezTo>
                <a:cubicBezTo>
                  <a:pt x="7088445" y="394266"/>
                  <a:pt x="7114783" y="409184"/>
                  <a:pt x="7139835" y="425885"/>
                </a:cubicBezTo>
                <a:lnTo>
                  <a:pt x="7214992" y="475989"/>
                </a:lnTo>
                <a:cubicBezTo>
                  <a:pt x="7227518" y="484340"/>
                  <a:pt x="7241925" y="490396"/>
                  <a:pt x="7252570" y="501041"/>
                </a:cubicBezTo>
                <a:cubicBezTo>
                  <a:pt x="7265096" y="513567"/>
                  <a:pt x="7275409" y="528794"/>
                  <a:pt x="7290148" y="538620"/>
                </a:cubicBezTo>
                <a:cubicBezTo>
                  <a:pt x="7301134" y="545944"/>
                  <a:pt x="7315200" y="546971"/>
                  <a:pt x="7327726" y="551146"/>
                </a:cubicBezTo>
                <a:cubicBezTo>
                  <a:pt x="7358477" y="597272"/>
                  <a:pt x="7345092" y="590660"/>
                  <a:pt x="7402882" y="613776"/>
                </a:cubicBezTo>
                <a:cubicBezTo>
                  <a:pt x="7427400" y="623583"/>
                  <a:pt x="7478038" y="638828"/>
                  <a:pt x="7478038" y="638828"/>
                </a:cubicBezTo>
                <a:cubicBezTo>
                  <a:pt x="7497865" y="668568"/>
                  <a:pt x="7517363" y="699320"/>
                  <a:pt x="7540668" y="726510"/>
                </a:cubicBezTo>
                <a:cubicBezTo>
                  <a:pt x="7552196" y="739960"/>
                  <a:pt x="7565720" y="751562"/>
                  <a:pt x="7578246" y="764088"/>
                </a:cubicBezTo>
                <a:cubicBezTo>
                  <a:pt x="7591204" y="802963"/>
                  <a:pt x="7592606" y="813074"/>
                  <a:pt x="7615824" y="851770"/>
                </a:cubicBezTo>
                <a:cubicBezTo>
                  <a:pt x="7631315" y="877588"/>
                  <a:pt x="7665928" y="926926"/>
                  <a:pt x="7665928" y="926926"/>
                </a:cubicBezTo>
                <a:cubicBezTo>
                  <a:pt x="7680919" y="986887"/>
                  <a:pt x="7684076" y="992206"/>
                  <a:pt x="7690981" y="1064713"/>
                </a:cubicBezTo>
                <a:cubicBezTo>
                  <a:pt x="7696537" y="1123053"/>
                  <a:pt x="7694814" y="1182122"/>
                  <a:pt x="7703507" y="1240077"/>
                </a:cubicBezTo>
                <a:cubicBezTo>
                  <a:pt x="7707424" y="1266192"/>
                  <a:pt x="7720208" y="1290181"/>
                  <a:pt x="7728559" y="1315233"/>
                </a:cubicBezTo>
                <a:cubicBezTo>
                  <a:pt x="7747818" y="1373009"/>
                  <a:pt x="7738496" y="1339864"/>
                  <a:pt x="7753611" y="1415441"/>
                </a:cubicBezTo>
                <a:cubicBezTo>
                  <a:pt x="7749436" y="1448844"/>
                  <a:pt x="7758404" y="1486784"/>
                  <a:pt x="7741085" y="1515650"/>
                </a:cubicBezTo>
                <a:cubicBezTo>
                  <a:pt x="7733340" y="1528559"/>
                  <a:pt x="7717980" y="1493000"/>
                  <a:pt x="7716033" y="1478072"/>
                </a:cubicBezTo>
                <a:cubicBezTo>
                  <a:pt x="7705219" y="1395163"/>
                  <a:pt x="7713091" y="1310611"/>
                  <a:pt x="7703507" y="1227551"/>
                </a:cubicBezTo>
                <a:cubicBezTo>
                  <a:pt x="7700480" y="1201318"/>
                  <a:pt x="7697128" y="1171067"/>
                  <a:pt x="7678455" y="1152395"/>
                </a:cubicBezTo>
                <a:lnTo>
                  <a:pt x="7653402" y="1127343"/>
                </a:lnTo>
                <a:cubicBezTo>
                  <a:pt x="7645051" y="1102291"/>
                  <a:pt x="7647023" y="1070860"/>
                  <a:pt x="7628350" y="1052187"/>
                </a:cubicBezTo>
                <a:lnTo>
                  <a:pt x="7565720" y="989556"/>
                </a:lnTo>
                <a:cubicBezTo>
                  <a:pt x="7541861" y="917979"/>
                  <a:pt x="7572878" y="977626"/>
                  <a:pt x="7515616" y="939452"/>
                </a:cubicBezTo>
                <a:cubicBezTo>
                  <a:pt x="7500877" y="929626"/>
                  <a:pt x="7492777" y="911700"/>
                  <a:pt x="7478038" y="901874"/>
                </a:cubicBezTo>
                <a:cubicBezTo>
                  <a:pt x="7467052" y="894550"/>
                  <a:pt x="7452002" y="895760"/>
                  <a:pt x="7440460" y="889348"/>
                </a:cubicBezTo>
                <a:cubicBezTo>
                  <a:pt x="7414140" y="874726"/>
                  <a:pt x="7390356" y="855945"/>
                  <a:pt x="7365304" y="839244"/>
                </a:cubicBezTo>
                <a:lnTo>
                  <a:pt x="7327726" y="814192"/>
                </a:lnTo>
                <a:cubicBezTo>
                  <a:pt x="7315200" y="805841"/>
                  <a:pt x="7304753" y="792791"/>
                  <a:pt x="7290148" y="789140"/>
                </a:cubicBezTo>
                <a:cubicBezTo>
                  <a:pt x="7273447" y="784965"/>
                  <a:pt x="7256533" y="781561"/>
                  <a:pt x="7240044" y="776614"/>
                </a:cubicBezTo>
                <a:cubicBezTo>
                  <a:pt x="7214750" y="769026"/>
                  <a:pt x="7164887" y="751562"/>
                  <a:pt x="7164887" y="751562"/>
                </a:cubicBezTo>
                <a:lnTo>
                  <a:pt x="6563638" y="764088"/>
                </a:lnTo>
                <a:cubicBezTo>
                  <a:pt x="6550445" y="764605"/>
                  <a:pt x="6538756" y="772987"/>
                  <a:pt x="6526060" y="776614"/>
                </a:cubicBezTo>
                <a:cubicBezTo>
                  <a:pt x="6509507" y="781343"/>
                  <a:pt x="6492445" y="784193"/>
                  <a:pt x="6475956" y="789140"/>
                </a:cubicBezTo>
                <a:lnTo>
                  <a:pt x="6363222" y="826718"/>
                </a:lnTo>
                <a:lnTo>
                  <a:pt x="6325644" y="839244"/>
                </a:lnTo>
                <a:lnTo>
                  <a:pt x="6288065" y="851770"/>
                </a:lnTo>
                <a:cubicBezTo>
                  <a:pt x="6275539" y="860121"/>
                  <a:pt x="6264244" y="870708"/>
                  <a:pt x="6250487" y="876822"/>
                </a:cubicBezTo>
                <a:cubicBezTo>
                  <a:pt x="6224343" y="888441"/>
                  <a:pt x="6158351" y="907775"/>
                  <a:pt x="6125227" y="914400"/>
                </a:cubicBezTo>
                <a:cubicBezTo>
                  <a:pt x="6100323" y="919381"/>
                  <a:pt x="6074864" y="921416"/>
                  <a:pt x="6050071" y="926926"/>
                </a:cubicBezTo>
                <a:cubicBezTo>
                  <a:pt x="6037182" y="929790"/>
                  <a:pt x="6025693" y="939152"/>
                  <a:pt x="6012493" y="939452"/>
                </a:cubicBezTo>
                <a:cubicBezTo>
                  <a:pt x="5657656" y="947516"/>
                  <a:pt x="5302685" y="947803"/>
                  <a:pt x="4947781" y="951978"/>
                </a:cubicBezTo>
                <a:lnTo>
                  <a:pt x="4772416" y="964504"/>
                </a:lnTo>
                <a:cubicBezTo>
                  <a:pt x="4420691" y="996479"/>
                  <a:pt x="4967326" y="955925"/>
                  <a:pt x="4546948" y="989556"/>
                </a:cubicBezTo>
                <a:cubicBezTo>
                  <a:pt x="4484379" y="994562"/>
                  <a:pt x="4421626" y="997077"/>
                  <a:pt x="4359057" y="1002083"/>
                </a:cubicBezTo>
                <a:cubicBezTo>
                  <a:pt x="4152266" y="1018627"/>
                  <a:pt x="4313360" y="1012304"/>
                  <a:pt x="4083485" y="1027135"/>
                </a:cubicBezTo>
                <a:cubicBezTo>
                  <a:pt x="4004208" y="1032250"/>
                  <a:pt x="3924809" y="1035254"/>
                  <a:pt x="3845490" y="1039661"/>
                </a:cubicBezTo>
                <a:lnTo>
                  <a:pt x="3457183" y="1064713"/>
                </a:lnTo>
                <a:lnTo>
                  <a:pt x="2229633" y="1052187"/>
                </a:lnTo>
                <a:cubicBezTo>
                  <a:pt x="2208347" y="1051774"/>
                  <a:pt x="2187949" y="1043470"/>
                  <a:pt x="2167002" y="1039661"/>
                </a:cubicBezTo>
                <a:cubicBezTo>
                  <a:pt x="1914241" y="993705"/>
                  <a:pt x="2201502" y="1051418"/>
                  <a:pt x="2054268" y="1014609"/>
                </a:cubicBezTo>
                <a:cubicBezTo>
                  <a:pt x="2033614" y="1009445"/>
                  <a:pt x="2012178" y="1007685"/>
                  <a:pt x="1991638" y="1002083"/>
                </a:cubicBezTo>
                <a:cubicBezTo>
                  <a:pt x="1966161" y="995135"/>
                  <a:pt x="1941534" y="985381"/>
                  <a:pt x="1916482" y="977030"/>
                </a:cubicBezTo>
                <a:lnTo>
                  <a:pt x="1878904" y="964504"/>
                </a:lnTo>
                <a:lnTo>
                  <a:pt x="1841326" y="951978"/>
                </a:lnTo>
                <a:cubicBezTo>
                  <a:pt x="1828800" y="947803"/>
                  <a:pt x="1815558" y="945357"/>
                  <a:pt x="1803748" y="939452"/>
                </a:cubicBezTo>
                <a:cubicBezTo>
                  <a:pt x="1787047" y="931101"/>
                  <a:pt x="1768839" y="925253"/>
                  <a:pt x="1753644" y="914400"/>
                </a:cubicBezTo>
                <a:cubicBezTo>
                  <a:pt x="1739229" y="904104"/>
                  <a:pt x="1731550" y="885425"/>
                  <a:pt x="1716065" y="876822"/>
                </a:cubicBezTo>
                <a:cubicBezTo>
                  <a:pt x="1692981" y="863998"/>
                  <a:pt x="1662881" y="866418"/>
                  <a:pt x="1640909" y="851770"/>
                </a:cubicBezTo>
                <a:cubicBezTo>
                  <a:pt x="1533216" y="779974"/>
                  <a:pt x="1669473" y="866052"/>
                  <a:pt x="1565753" y="814192"/>
                </a:cubicBezTo>
                <a:cubicBezTo>
                  <a:pt x="1552288" y="807459"/>
                  <a:pt x="1541932" y="795254"/>
                  <a:pt x="1528175" y="789140"/>
                </a:cubicBezTo>
                <a:cubicBezTo>
                  <a:pt x="1504044" y="778415"/>
                  <a:pt x="1478071" y="772439"/>
                  <a:pt x="1453019" y="764088"/>
                </a:cubicBezTo>
                <a:lnTo>
                  <a:pt x="1415441" y="751562"/>
                </a:lnTo>
                <a:cubicBezTo>
                  <a:pt x="1402915" y="747387"/>
                  <a:pt x="1390810" y="741625"/>
                  <a:pt x="1377863" y="739036"/>
                </a:cubicBezTo>
                <a:cubicBezTo>
                  <a:pt x="1342108" y="731885"/>
                  <a:pt x="1300505" y="724597"/>
                  <a:pt x="1265128" y="713984"/>
                </a:cubicBezTo>
                <a:cubicBezTo>
                  <a:pt x="1227188" y="702602"/>
                  <a:pt x="1189972" y="688932"/>
                  <a:pt x="1152394" y="676406"/>
                </a:cubicBezTo>
                <a:cubicBezTo>
                  <a:pt x="1139868" y="672231"/>
                  <a:pt x="1127625" y="667082"/>
                  <a:pt x="1114816" y="663880"/>
                </a:cubicBezTo>
                <a:cubicBezTo>
                  <a:pt x="1098115" y="659705"/>
                  <a:pt x="1081265" y="656083"/>
                  <a:pt x="1064712" y="651354"/>
                </a:cubicBezTo>
                <a:cubicBezTo>
                  <a:pt x="1052016" y="647727"/>
                  <a:pt x="1039943" y="642030"/>
                  <a:pt x="1027134" y="638828"/>
                </a:cubicBezTo>
                <a:cubicBezTo>
                  <a:pt x="1006480" y="633664"/>
                  <a:pt x="985381" y="630477"/>
                  <a:pt x="964504" y="626302"/>
                </a:cubicBezTo>
                <a:cubicBezTo>
                  <a:pt x="793315" y="630477"/>
                  <a:pt x="621829" y="627920"/>
                  <a:pt x="450937" y="638828"/>
                </a:cubicBezTo>
                <a:cubicBezTo>
                  <a:pt x="424584" y="640510"/>
                  <a:pt x="375781" y="663880"/>
                  <a:pt x="375781" y="663880"/>
                </a:cubicBezTo>
                <a:cubicBezTo>
                  <a:pt x="367430" y="672231"/>
                  <a:pt x="360176" y="681846"/>
                  <a:pt x="350728" y="688932"/>
                </a:cubicBezTo>
                <a:cubicBezTo>
                  <a:pt x="326641" y="706997"/>
                  <a:pt x="275572" y="739036"/>
                  <a:pt x="275572" y="739036"/>
                </a:cubicBezTo>
                <a:cubicBezTo>
                  <a:pt x="271397" y="751562"/>
                  <a:pt x="271294" y="766304"/>
                  <a:pt x="263046" y="776614"/>
                </a:cubicBezTo>
                <a:cubicBezTo>
                  <a:pt x="253642" y="788369"/>
                  <a:pt x="237033" y="792028"/>
                  <a:pt x="225468" y="801666"/>
                </a:cubicBezTo>
                <a:cubicBezTo>
                  <a:pt x="211859" y="813007"/>
                  <a:pt x="200416" y="826718"/>
                  <a:pt x="187890" y="839244"/>
                </a:cubicBezTo>
                <a:cubicBezTo>
                  <a:pt x="156406" y="933697"/>
                  <a:pt x="202538" y="820934"/>
                  <a:pt x="137786" y="901874"/>
                </a:cubicBezTo>
                <a:cubicBezTo>
                  <a:pt x="68640" y="988307"/>
                  <a:pt x="195375" y="892708"/>
                  <a:pt x="87682" y="964504"/>
                </a:cubicBezTo>
                <a:cubicBezTo>
                  <a:pt x="70475" y="990315"/>
                  <a:pt x="48504" y="1075639"/>
                  <a:pt x="0" y="1027135"/>
                </a:cubicBezTo>
                <a:lnTo>
                  <a:pt x="0" y="1014609"/>
                </a:lnTo>
                <a:close/>
              </a:path>
            </a:pathLst>
          </a:cu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Oval 41"/>
          <p:cNvSpPr/>
          <p:nvPr/>
        </p:nvSpPr>
        <p:spPr>
          <a:xfrm>
            <a:off x="2699792" y="3573016"/>
            <a:ext cx="100811" cy="1028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Oval 42"/>
          <p:cNvSpPr/>
          <p:nvPr/>
        </p:nvSpPr>
        <p:spPr>
          <a:xfrm>
            <a:off x="4211960" y="3212976"/>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Oval 43"/>
          <p:cNvSpPr/>
          <p:nvPr/>
        </p:nvSpPr>
        <p:spPr>
          <a:xfrm>
            <a:off x="3131840" y="3068960"/>
            <a:ext cx="100811" cy="1028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Oval 44"/>
          <p:cNvSpPr/>
          <p:nvPr/>
        </p:nvSpPr>
        <p:spPr>
          <a:xfrm>
            <a:off x="4499992" y="3140968"/>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Oval 45"/>
          <p:cNvSpPr/>
          <p:nvPr/>
        </p:nvSpPr>
        <p:spPr>
          <a:xfrm>
            <a:off x="3707904" y="3645024"/>
            <a:ext cx="100811" cy="1028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Oval 47"/>
          <p:cNvSpPr/>
          <p:nvPr/>
        </p:nvSpPr>
        <p:spPr>
          <a:xfrm>
            <a:off x="5148064" y="3068960"/>
            <a:ext cx="100811" cy="1028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Oval 48"/>
          <p:cNvSpPr/>
          <p:nvPr/>
        </p:nvSpPr>
        <p:spPr>
          <a:xfrm>
            <a:off x="4860032" y="3573016"/>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Oval 49"/>
          <p:cNvSpPr/>
          <p:nvPr/>
        </p:nvSpPr>
        <p:spPr>
          <a:xfrm>
            <a:off x="3347864" y="3284984"/>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Oval 50"/>
          <p:cNvSpPr/>
          <p:nvPr/>
        </p:nvSpPr>
        <p:spPr>
          <a:xfrm>
            <a:off x="2051720" y="3284984"/>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Oval 51"/>
          <p:cNvSpPr/>
          <p:nvPr/>
        </p:nvSpPr>
        <p:spPr>
          <a:xfrm>
            <a:off x="2339752" y="3501008"/>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6" name="Isosceles Triangle 55"/>
          <p:cNvSpPr/>
          <p:nvPr/>
        </p:nvSpPr>
        <p:spPr>
          <a:xfrm>
            <a:off x="4139952" y="2780928"/>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9" name="Isosceles Triangle 58"/>
          <p:cNvSpPr/>
          <p:nvPr/>
        </p:nvSpPr>
        <p:spPr>
          <a:xfrm flipV="1">
            <a:off x="3563888" y="393305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0" name="Isosceles Triangle 59"/>
          <p:cNvSpPr/>
          <p:nvPr/>
        </p:nvSpPr>
        <p:spPr>
          <a:xfrm flipV="1">
            <a:off x="3923928" y="393305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1" name="Isosceles Triangle 60"/>
          <p:cNvSpPr/>
          <p:nvPr/>
        </p:nvSpPr>
        <p:spPr>
          <a:xfrm flipV="1">
            <a:off x="4211960" y="393305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Freeform 52"/>
          <p:cNvSpPr/>
          <p:nvPr/>
        </p:nvSpPr>
        <p:spPr>
          <a:xfrm>
            <a:off x="1562053" y="4334005"/>
            <a:ext cx="169098" cy="115822"/>
          </a:xfrm>
          <a:custGeom>
            <a:avLst/>
            <a:gdLst>
              <a:gd name="connsiteX0" fmla="*/ 3700 w 169098"/>
              <a:gd name="connsiteY0" fmla="*/ 12527 h 115822"/>
              <a:gd name="connsiteX1" fmla="*/ 16226 w 169098"/>
              <a:gd name="connsiteY1" fmla="*/ 87683 h 115822"/>
              <a:gd name="connsiteX2" fmla="*/ 141487 w 169098"/>
              <a:gd name="connsiteY2" fmla="*/ 100209 h 115822"/>
              <a:gd name="connsiteX3" fmla="*/ 154013 w 169098"/>
              <a:gd name="connsiteY3" fmla="*/ 25053 h 115822"/>
              <a:gd name="connsiteX4" fmla="*/ 78857 w 169098"/>
              <a:gd name="connsiteY4" fmla="*/ 0 h 115822"/>
              <a:gd name="connsiteX5" fmla="*/ 3700 w 169098"/>
              <a:gd name="connsiteY5" fmla="*/ 12527 h 1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8" h="115822">
                <a:moveTo>
                  <a:pt x="3700" y="12527"/>
                </a:moveTo>
                <a:cubicBezTo>
                  <a:pt x="-6739" y="27141"/>
                  <a:pt x="7308" y="63903"/>
                  <a:pt x="16226" y="87683"/>
                </a:cubicBezTo>
                <a:cubicBezTo>
                  <a:pt x="35914" y="140184"/>
                  <a:pt x="112701" y="103807"/>
                  <a:pt x="141487" y="100209"/>
                </a:cubicBezTo>
                <a:cubicBezTo>
                  <a:pt x="153518" y="82163"/>
                  <a:pt x="189144" y="50147"/>
                  <a:pt x="154013" y="25053"/>
                </a:cubicBezTo>
                <a:cubicBezTo>
                  <a:pt x="132525" y="9704"/>
                  <a:pt x="78857" y="0"/>
                  <a:pt x="78857" y="0"/>
                </a:cubicBezTo>
                <a:cubicBezTo>
                  <a:pt x="-5509" y="14062"/>
                  <a:pt x="14139" y="-2087"/>
                  <a:pt x="3700" y="12527"/>
                </a:cubicBezTo>
                <a:close/>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2" name="Freeform 61"/>
          <p:cNvSpPr/>
          <p:nvPr/>
        </p:nvSpPr>
        <p:spPr>
          <a:xfrm>
            <a:off x="1603332" y="4416331"/>
            <a:ext cx="100233" cy="164797"/>
          </a:xfrm>
          <a:custGeom>
            <a:avLst/>
            <a:gdLst>
              <a:gd name="connsiteX0" fmla="*/ 0 w 100233"/>
              <a:gd name="connsiteY0" fmla="*/ 26712 h 164797"/>
              <a:gd name="connsiteX1" fmla="*/ 25052 w 100233"/>
              <a:gd name="connsiteY1" fmla="*/ 126920 h 164797"/>
              <a:gd name="connsiteX2" fmla="*/ 50104 w 100233"/>
              <a:gd name="connsiteY2" fmla="*/ 164498 h 164797"/>
              <a:gd name="connsiteX3" fmla="*/ 87682 w 100233"/>
              <a:gd name="connsiteY3" fmla="*/ 139446 h 164797"/>
              <a:gd name="connsiteX4" fmla="*/ 87682 w 100233"/>
              <a:gd name="connsiteY4" fmla="*/ 1660 h 164797"/>
              <a:gd name="connsiteX5" fmla="*/ 75156 w 100233"/>
              <a:gd name="connsiteY5" fmla="*/ 1660 h 16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33" h="164797">
                <a:moveTo>
                  <a:pt x="0" y="26712"/>
                </a:moveTo>
                <a:cubicBezTo>
                  <a:pt x="8351" y="60115"/>
                  <a:pt x="13286" y="94562"/>
                  <a:pt x="25052" y="126920"/>
                </a:cubicBezTo>
                <a:cubicBezTo>
                  <a:pt x="30197" y="141068"/>
                  <a:pt x="35342" y="161546"/>
                  <a:pt x="50104" y="164498"/>
                </a:cubicBezTo>
                <a:cubicBezTo>
                  <a:pt x="64866" y="167450"/>
                  <a:pt x="75156" y="147797"/>
                  <a:pt x="87682" y="139446"/>
                </a:cubicBezTo>
                <a:cubicBezTo>
                  <a:pt x="95140" y="87241"/>
                  <a:pt x="111743" y="49783"/>
                  <a:pt x="87682" y="1660"/>
                </a:cubicBezTo>
                <a:cubicBezTo>
                  <a:pt x="85815" y="-2075"/>
                  <a:pt x="79331" y="1660"/>
                  <a:pt x="75156" y="1660"/>
                </a:cubicBezTo>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7" name="Freeform 66"/>
          <p:cNvSpPr/>
          <p:nvPr/>
        </p:nvSpPr>
        <p:spPr>
          <a:xfrm>
            <a:off x="2051720" y="4509120"/>
            <a:ext cx="169098" cy="115822"/>
          </a:xfrm>
          <a:custGeom>
            <a:avLst/>
            <a:gdLst>
              <a:gd name="connsiteX0" fmla="*/ 3700 w 169098"/>
              <a:gd name="connsiteY0" fmla="*/ 12527 h 115822"/>
              <a:gd name="connsiteX1" fmla="*/ 16226 w 169098"/>
              <a:gd name="connsiteY1" fmla="*/ 87683 h 115822"/>
              <a:gd name="connsiteX2" fmla="*/ 141487 w 169098"/>
              <a:gd name="connsiteY2" fmla="*/ 100209 h 115822"/>
              <a:gd name="connsiteX3" fmla="*/ 154013 w 169098"/>
              <a:gd name="connsiteY3" fmla="*/ 25053 h 115822"/>
              <a:gd name="connsiteX4" fmla="*/ 78857 w 169098"/>
              <a:gd name="connsiteY4" fmla="*/ 0 h 115822"/>
              <a:gd name="connsiteX5" fmla="*/ 3700 w 169098"/>
              <a:gd name="connsiteY5" fmla="*/ 12527 h 1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8" h="115822">
                <a:moveTo>
                  <a:pt x="3700" y="12527"/>
                </a:moveTo>
                <a:cubicBezTo>
                  <a:pt x="-6739" y="27141"/>
                  <a:pt x="7308" y="63903"/>
                  <a:pt x="16226" y="87683"/>
                </a:cubicBezTo>
                <a:cubicBezTo>
                  <a:pt x="35914" y="140184"/>
                  <a:pt x="112701" y="103807"/>
                  <a:pt x="141487" y="100209"/>
                </a:cubicBezTo>
                <a:cubicBezTo>
                  <a:pt x="153518" y="82163"/>
                  <a:pt x="189144" y="50147"/>
                  <a:pt x="154013" y="25053"/>
                </a:cubicBezTo>
                <a:cubicBezTo>
                  <a:pt x="132525" y="9704"/>
                  <a:pt x="78857" y="0"/>
                  <a:pt x="78857" y="0"/>
                </a:cubicBezTo>
                <a:cubicBezTo>
                  <a:pt x="-5509" y="14062"/>
                  <a:pt x="14139" y="-2087"/>
                  <a:pt x="3700" y="12527"/>
                </a:cubicBezTo>
                <a:close/>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8" name="Freeform 67"/>
          <p:cNvSpPr/>
          <p:nvPr/>
        </p:nvSpPr>
        <p:spPr>
          <a:xfrm>
            <a:off x="2123728" y="4581128"/>
            <a:ext cx="100233" cy="164797"/>
          </a:xfrm>
          <a:custGeom>
            <a:avLst/>
            <a:gdLst>
              <a:gd name="connsiteX0" fmla="*/ 0 w 100233"/>
              <a:gd name="connsiteY0" fmla="*/ 26712 h 164797"/>
              <a:gd name="connsiteX1" fmla="*/ 25052 w 100233"/>
              <a:gd name="connsiteY1" fmla="*/ 126920 h 164797"/>
              <a:gd name="connsiteX2" fmla="*/ 50104 w 100233"/>
              <a:gd name="connsiteY2" fmla="*/ 164498 h 164797"/>
              <a:gd name="connsiteX3" fmla="*/ 87682 w 100233"/>
              <a:gd name="connsiteY3" fmla="*/ 139446 h 164797"/>
              <a:gd name="connsiteX4" fmla="*/ 87682 w 100233"/>
              <a:gd name="connsiteY4" fmla="*/ 1660 h 164797"/>
              <a:gd name="connsiteX5" fmla="*/ 75156 w 100233"/>
              <a:gd name="connsiteY5" fmla="*/ 1660 h 16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33" h="164797">
                <a:moveTo>
                  <a:pt x="0" y="26712"/>
                </a:moveTo>
                <a:cubicBezTo>
                  <a:pt x="8351" y="60115"/>
                  <a:pt x="13286" y="94562"/>
                  <a:pt x="25052" y="126920"/>
                </a:cubicBezTo>
                <a:cubicBezTo>
                  <a:pt x="30197" y="141068"/>
                  <a:pt x="35342" y="161546"/>
                  <a:pt x="50104" y="164498"/>
                </a:cubicBezTo>
                <a:cubicBezTo>
                  <a:pt x="64866" y="167450"/>
                  <a:pt x="75156" y="147797"/>
                  <a:pt x="87682" y="139446"/>
                </a:cubicBezTo>
                <a:cubicBezTo>
                  <a:pt x="95140" y="87241"/>
                  <a:pt x="111743" y="49783"/>
                  <a:pt x="87682" y="1660"/>
                </a:cubicBezTo>
                <a:cubicBezTo>
                  <a:pt x="85815" y="-2075"/>
                  <a:pt x="79331" y="1660"/>
                  <a:pt x="75156" y="1660"/>
                </a:cubicBezTo>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9" name="Freeform 68"/>
          <p:cNvSpPr/>
          <p:nvPr/>
        </p:nvSpPr>
        <p:spPr>
          <a:xfrm>
            <a:off x="2602702" y="4550029"/>
            <a:ext cx="169098" cy="115822"/>
          </a:xfrm>
          <a:custGeom>
            <a:avLst/>
            <a:gdLst>
              <a:gd name="connsiteX0" fmla="*/ 3700 w 169098"/>
              <a:gd name="connsiteY0" fmla="*/ 12527 h 115822"/>
              <a:gd name="connsiteX1" fmla="*/ 16226 w 169098"/>
              <a:gd name="connsiteY1" fmla="*/ 87683 h 115822"/>
              <a:gd name="connsiteX2" fmla="*/ 141487 w 169098"/>
              <a:gd name="connsiteY2" fmla="*/ 100209 h 115822"/>
              <a:gd name="connsiteX3" fmla="*/ 154013 w 169098"/>
              <a:gd name="connsiteY3" fmla="*/ 25053 h 115822"/>
              <a:gd name="connsiteX4" fmla="*/ 78857 w 169098"/>
              <a:gd name="connsiteY4" fmla="*/ 0 h 115822"/>
              <a:gd name="connsiteX5" fmla="*/ 3700 w 169098"/>
              <a:gd name="connsiteY5" fmla="*/ 12527 h 1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8" h="115822">
                <a:moveTo>
                  <a:pt x="3700" y="12527"/>
                </a:moveTo>
                <a:cubicBezTo>
                  <a:pt x="-6739" y="27141"/>
                  <a:pt x="7308" y="63903"/>
                  <a:pt x="16226" y="87683"/>
                </a:cubicBezTo>
                <a:cubicBezTo>
                  <a:pt x="35914" y="140184"/>
                  <a:pt x="112701" y="103807"/>
                  <a:pt x="141487" y="100209"/>
                </a:cubicBezTo>
                <a:cubicBezTo>
                  <a:pt x="153518" y="82163"/>
                  <a:pt x="189144" y="50147"/>
                  <a:pt x="154013" y="25053"/>
                </a:cubicBezTo>
                <a:cubicBezTo>
                  <a:pt x="132525" y="9704"/>
                  <a:pt x="78857" y="0"/>
                  <a:pt x="78857" y="0"/>
                </a:cubicBezTo>
                <a:cubicBezTo>
                  <a:pt x="-5509" y="14062"/>
                  <a:pt x="14139" y="-2087"/>
                  <a:pt x="3700" y="12527"/>
                </a:cubicBezTo>
                <a:close/>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0" name="Freeform 69"/>
          <p:cNvSpPr/>
          <p:nvPr/>
        </p:nvSpPr>
        <p:spPr>
          <a:xfrm>
            <a:off x="2643981" y="4632355"/>
            <a:ext cx="100233" cy="164797"/>
          </a:xfrm>
          <a:custGeom>
            <a:avLst/>
            <a:gdLst>
              <a:gd name="connsiteX0" fmla="*/ 0 w 100233"/>
              <a:gd name="connsiteY0" fmla="*/ 26712 h 164797"/>
              <a:gd name="connsiteX1" fmla="*/ 25052 w 100233"/>
              <a:gd name="connsiteY1" fmla="*/ 126920 h 164797"/>
              <a:gd name="connsiteX2" fmla="*/ 50104 w 100233"/>
              <a:gd name="connsiteY2" fmla="*/ 164498 h 164797"/>
              <a:gd name="connsiteX3" fmla="*/ 87682 w 100233"/>
              <a:gd name="connsiteY3" fmla="*/ 139446 h 164797"/>
              <a:gd name="connsiteX4" fmla="*/ 87682 w 100233"/>
              <a:gd name="connsiteY4" fmla="*/ 1660 h 164797"/>
              <a:gd name="connsiteX5" fmla="*/ 75156 w 100233"/>
              <a:gd name="connsiteY5" fmla="*/ 1660 h 16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33" h="164797">
                <a:moveTo>
                  <a:pt x="0" y="26712"/>
                </a:moveTo>
                <a:cubicBezTo>
                  <a:pt x="8351" y="60115"/>
                  <a:pt x="13286" y="94562"/>
                  <a:pt x="25052" y="126920"/>
                </a:cubicBezTo>
                <a:cubicBezTo>
                  <a:pt x="30197" y="141068"/>
                  <a:pt x="35342" y="161546"/>
                  <a:pt x="50104" y="164498"/>
                </a:cubicBezTo>
                <a:cubicBezTo>
                  <a:pt x="64866" y="167450"/>
                  <a:pt x="75156" y="147797"/>
                  <a:pt x="87682" y="139446"/>
                </a:cubicBezTo>
                <a:cubicBezTo>
                  <a:pt x="95140" y="87241"/>
                  <a:pt x="111743" y="49783"/>
                  <a:pt x="87682" y="1660"/>
                </a:cubicBezTo>
                <a:cubicBezTo>
                  <a:pt x="85815" y="-2075"/>
                  <a:pt x="79331" y="1660"/>
                  <a:pt x="75156" y="1660"/>
                </a:cubicBezTo>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008" name="Oval 43007"/>
          <p:cNvSpPr/>
          <p:nvPr/>
        </p:nvSpPr>
        <p:spPr>
          <a:xfrm>
            <a:off x="827584" y="3356992"/>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5" name="Oval 64"/>
          <p:cNvSpPr/>
          <p:nvPr/>
        </p:nvSpPr>
        <p:spPr>
          <a:xfrm>
            <a:off x="2718994" y="3284984"/>
            <a:ext cx="100811" cy="10286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1" name="Oval 70"/>
          <p:cNvSpPr/>
          <p:nvPr/>
        </p:nvSpPr>
        <p:spPr>
          <a:xfrm>
            <a:off x="3223050" y="3573016"/>
            <a:ext cx="100811" cy="10286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3" name="Oval 72"/>
          <p:cNvSpPr/>
          <p:nvPr/>
        </p:nvSpPr>
        <p:spPr>
          <a:xfrm>
            <a:off x="3871122" y="3356992"/>
            <a:ext cx="100811" cy="10286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4" name="Diamond 73"/>
          <p:cNvSpPr/>
          <p:nvPr/>
        </p:nvSpPr>
        <p:spPr>
          <a:xfrm>
            <a:off x="3491880" y="3068960"/>
            <a:ext cx="184821" cy="102869"/>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5" name="Oval 74"/>
          <p:cNvSpPr/>
          <p:nvPr/>
        </p:nvSpPr>
        <p:spPr>
          <a:xfrm>
            <a:off x="4087146" y="3068960"/>
            <a:ext cx="100811" cy="10286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ounded Rectangle 3"/>
          <p:cNvSpPr/>
          <p:nvPr/>
        </p:nvSpPr>
        <p:spPr>
          <a:xfrm>
            <a:off x="2843808" y="2924944"/>
            <a:ext cx="216024" cy="21602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Rounded Rectangle 46"/>
          <p:cNvSpPr/>
          <p:nvPr/>
        </p:nvSpPr>
        <p:spPr>
          <a:xfrm>
            <a:off x="3779912" y="2852936"/>
            <a:ext cx="216024" cy="21602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6" name="Rounded Rectangle 65"/>
          <p:cNvSpPr/>
          <p:nvPr/>
        </p:nvSpPr>
        <p:spPr>
          <a:xfrm>
            <a:off x="2987824" y="3789040"/>
            <a:ext cx="216024" cy="21602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2" name="Isosceles Triangle 71"/>
          <p:cNvSpPr/>
          <p:nvPr/>
        </p:nvSpPr>
        <p:spPr>
          <a:xfrm>
            <a:off x="3347864" y="285293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6" name="Rounded Rectangle 75"/>
          <p:cNvSpPr/>
          <p:nvPr/>
        </p:nvSpPr>
        <p:spPr>
          <a:xfrm>
            <a:off x="3275856" y="3789040"/>
            <a:ext cx="216024" cy="21602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1" name="Group 10"/>
          <p:cNvGrpSpPr/>
          <p:nvPr/>
        </p:nvGrpSpPr>
        <p:grpSpPr>
          <a:xfrm>
            <a:off x="2915816" y="2564904"/>
            <a:ext cx="1016496" cy="1656184"/>
            <a:chOff x="2915816" y="2564904"/>
            <a:chExt cx="1016496" cy="1656184"/>
          </a:xfrm>
        </p:grpSpPr>
        <p:cxnSp>
          <p:nvCxnSpPr>
            <p:cNvPr id="9" name="Straight Arrow Connector 8"/>
            <p:cNvCxnSpPr/>
            <p:nvPr/>
          </p:nvCxnSpPr>
          <p:spPr>
            <a:xfrm>
              <a:off x="3059832" y="3645024"/>
              <a:ext cx="0" cy="576064"/>
            </a:xfrm>
            <a:prstGeom prst="straightConnector1">
              <a:avLst/>
            </a:prstGeom>
            <a:ln w="762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3419872" y="3645024"/>
              <a:ext cx="0" cy="576064"/>
            </a:xfrm>
            <a:prstGeom prst="straightConnector1">
              <a:avLst/>
            </a:prstGeom>
            <a:ln w="762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V="1">
              <a:off x="2915816" y="2636912"/>
              <a:ext cx="8384" cy="639688"/>
            </a:xfrm>
            <a:prstGeom prst="straightConnector1">
              <a:avLst/>
            </a:prstGeom>
            <a:ln w="762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V="1">
              <a:off x="3923928" y="2564904"/>
              <a:ext cx="8384" cy="639688"/>
            </a:xfrm>
            <a:prstGeom prst="straightConnector1">
              <a:avLst/>
            </a:prstGeom>
            <a:ln w="76200">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sp>
        <p:nvSpPr>
          <p:cNvPr id="84" name="Freeform 83"/>
          <p:cNvSpPr/>
          <p:nvPr/>
        </p:nvSpPr>
        <p:spPr>
          <a:xfrm>
            <a:off x="107504" y="3717032"/>
            <a:ext cx="1348871" cy="1295397"/>
          </a:xfrm>
          <a:custGeom>
            <a:avLst/>
            <a:gdLst>
              <a:gd name="connsiteX0" fmla="*/ 1341681 w 1348871"/>
              <a:gd name="connsiteY0" fmla="*/ 751562 h 1295397"/>
              <a:gd name="connsiteX1" fmla="*/ 1316629 w 1348871"/>
              <a:gd name="connsiteY1" fmla="*/ 688932 h 1295397"/>
              <a:gd name="connsiteX2" fmla="*/ 1279051 w 1348871"/>
              <a:gd name="connsiteY2" fmla="*/ 676406 h 1295397"/>
              <a:gd name="connsiteX3" fmla="*/ 1216421 w 1348871"/>
              <a:gd name="connsiteY3" fmla="*/ 626301 h 1295397"/>
              <a:gd name="connsiteX4" fmla="*/ 1141264 w 1348871"/>
              <a:gd name="connsiteY4" fmla="*/ 576197 h 1295397"/>
              <a:gd name="connsiteX5" fmla="*/ 1103686 w 1348871"/>
              <a:gd name="connsiteY5" fmla="*/ 551145 h 1295397"/>
              <a:gd name="connsiteX6" fmla="*/ 1016004 w 1348871"/>
              <a:gd name="connsiteY6" fmla="*/ 463463 h 1295397"/>
              <a:gd name="connsiteX7" fmla="*/ 890744 w 1348871"/>
              <a:gd name="connsiteY7" fmla="*/ 400833 h 1295397"/>
              <a:gd name="connsiteX8" fmla="*/ 790536 w 1348871"/>
              <a:gd name="connsiteY8" fmla="*/ 338203 h 1295397"/>
              <a:gd name="connsiteX9" fmla="*/ 752958 w 1348871"/>
              <a:gd name="connsiteY9" fmla="*/ 300625 h 1295397"/>
              <a:gd name="connsiteX10" fmla="*/ 677801 w 1348871"/>
              <a:gd name="connsiteY10" fmla="*/ 275573 h 1295397"/>
              <a:gd name="connsiteX11" fmla="*/ 652749 w 1348871"/>
              <a:gd name="connsiteY11" fmla="*/ 237995 h 1295397"/>
              <a:gd name="connsiteX12" fmla="*/ 577593 w 1348871"/>
              <a:gd name="connsiteY12" fmla="*/ 212943 h 1295397"/>
              <a:gd name="connsiteX13" fmla="*/ 540015 w 1348871"/>
              <a:gd name="connsiteY13" fmla="*/ 187891 h 1295397"/>
              <a:gd name="connsiteX14" fmla="*/ 477385 w 1348871"/>
              <a:gd name="connsiteY14" fmla="*/ 137786 h 1295397"/>
              <a:gd name="connsiteX15" fmla="*/ 452333 w 1348871"/>
              <a:gd name="connsiteY15" fmla="*/ 100208 h 1295397"/>
              <a:gd name="connsiteX16" fmla="*/ 414755 w 1348871"/>
              <a:gd name="connsiteY16" fmla="*/ 75156 h 1295397"/>
              <a:gd name="connsiteX17" fmla="*/ 276968 w 1348871"/>
              <a:gd name="connsiteY17" fmla="*/ 50104 h 1295397"/>
              <a:gd name="connsiteX18" fmla="*/ 239390 w 1348871"/>
              <a:gd name="connsiteY18" fmla="*/ 37578 h 1295397"/>
              <a:gd name="connsiteX19" fmla="*/ 101604 w 1348871"/>
              <a:gd name="connsiteY19" fmla="*/ 0 h 1295397"/>
              <a:gd name="connsiteX20" fmla="*/ 151708 w 1348871"/>
              <a:gd name="connsiteY20" fmla="*/ 75156 h 1295397"/>
              <a:gd name="connsiteX21" fmla="*/ 176760 w 1348871"/>
              <a:gd name="connsiteY21" fmla="*/ 112734 h 1295397"/>
              <a:gd name="connsiteX22" fmla="*/ 276968 w 1348871"/>
              <a:gd name="connsiteY22" fmla="*/ 200417 h 1295397"/>
              <a:gd name="connsiteX23" fmla="*/ 314547 w 1348871"/>
              <a:gd name="connsiteY23" fmla="*/ 212943 h 1295397"/>
              <a:gd name="connsiteX24" fmla="*/ 389703 w 1348871"/>
              <a:gd name="connsiteY24" fmla="*/ 263047 h 1295397"/>
              <a:gd name="connsiteX25" fmla="*/ 427281 w 1348871"/>
              <a:gd name="connsiteY25" fmla="*/ 275573 h 1295397"/>
              <a:gd name="connsiteX26" fmla="*/ 502437 w 1348871"/>
              <a:gd name="connsiteY26" fmla="*/ 325677 h 1295397"/>
              <a:gd name="connsiteX27" fmla="*/ 540015 w 1348871"/>
              <a:gd name="connsiteY27" fmla="*/ 350729 h 1295397"/>
              <a:gd name="connsiteX28" fmla="*/ 615171 w 1348871"/>
              <a:gd name="connsiteY28" fmla="*/ 388307 h 1295397"/>
              <a:gd name="connsiteX29" fmla="*/ 652749 w 1348871"/>
              <a:gd name="connsiteY29" fmla="*/ 425885 h 1295397"/>
              <a:gd name="connsiteX30" fmla="*/ 690327 w 1348871"/>
              <a:gd name="connsiteY30" fmla="*/ 450937 h 1295397"/>
              <a:gd name="connsiteX31" fmla="*/ 752958 w 1348871"/>
              <a:gd name="connsiteY31" fmla="*/ 513567 h 1295397"/>
              <a:gd name="connsiteX32" fmla="*/ 790536 w 1348871"/>
              <a:gd name="connsiteY32" fmla="*/ 526093 h 1295397"/>
              <a:gd name="connsiteX33" fmla="*/ 865692 w 1348871"/>
              <a:gd name="connsiteY33" fmla="*/ 588723 h 1295397"/>
              <a:gd name="connsiteX34" fmla="*/ 903270 w 1348871"/>
              <a:gd name="connsiteY34" fmla="*/ 613775 h 1295397"/>
              <a:gd name="connsiteX35" fmla="*/ 928322 w 1348871"/>
              <a:gd name="connsiteY35" fmla="*/ 638828 h 1295397"/>
              <a:gd name="connsiteX36" fmla="*/ 965900 w 1348871"/>
              <a:gd name="connsiteY36" fmla="*/ 651354 h 1295397"/>
              <a:gd name="connsiteX37" fmla="*/ 1041056 w 1348871"/>
              <a:gd name="connsiteY37" fmla="*/ 701458 h 1295397"/>
              <a:gd name="connsiteX38" fmla="*/ 1116212 w 1348871"/>
              <a:gd name="connsiteY38" fmla="*/ 764088 h 1295397"/>
              <a:gd name="connsiteX39" fmla="*/ 1228947 w 1348871"/>
              <a:gd name="connsiteY39" fmla="*/ 826718 h 1295397"/>
              <a:gd name="connsiteX40" fmla="*/ 1203895 w 1348871"/>
              <a:gd name="connsiteY40" fmla="*/ 789140 h 1295397"/>
              <a:gd name="connsiteX41" fmla="*/ 1153790 w 1348871"/>
              <a:gd name="connsiteY41" fmla="*/ 739036 h 1295397"/>
              <a:gd name="connsiteX42" fmla="*/ 1128738 w 1348871"/>
              <a:gd name="connsiteY42" fmla="*/ 701458 h 1295397"/>
              <a:gd name="connsiteX43" fmla="*/ 1116212 w 1348871"/>
              <a:gd name="connsiteY43" fmla="*/ 663880 h 1295397"/>
              <a:gd name="connsiteX44" fmla="*/ 1003478 w 1348871"/>
              <a:gd name="connsiteY44" fmla="*/ 601249 h 1295397"/>
              <a:gd name="connsiteX45" fmla="*/ 965900 w 1348871"/>
              <a:gd name="connsiteY45" fmla="*/ 576197 h 1295397"/>
              <a:gd name="connsiteX46" fmla="*/ 890744 w 1348871"/>
              <a:gd name="connsiteY46" fmla="*/ 563671 h 1295397"/>
              <a:gd name="connsiteX47" fmla="*/ 853166 w 1348871"/>
              <a:gd name="connsiteY47" fmla="*/ 551145 h 1295397"/>
              <a:gd name="connsiteX48" fmla="*/ 790536 w 1348871"/>
              <a:gd name="connsiteY48" fmla="*/ 538619 h 1295397"/>
              <a:gd name="connsiteX49" fmla="*/ 715379 w 1348871"/>
              <a:gd name="connsiteY49" fmla="*/ 513567 h 1295397"/>
              <a:gd name="connsiteX50" fmla="*/ 640223 w 1348871"/>
              <a:gd name="connsiteY50" fmla="*/ 463463 h 1295397"/>
              <a:gd name="connsiteX51" fmla="*/ 602645 w 1348871"/>
              <a:gd name="connsiteY51" fmla="*/ 438411 h 1295397"/>
              <a:gd name="connsiteX52" fmla="*/ 514963 w 1348871"/>
              <a:gd name="connsiteY52" fmla="*/ 413359 h 1295397"/>
              <a:gd name="connsiteX53" fmla="*/ 477385 w 1348871"/>
              <a:gd name="connsiteY53" fmla="*/ 388307 h 1295397"/>
              <a:gd name="connsiteX54" fmla="*/ 352125 w 1348871"/>
              <a:gd name="connsiteY54" fmla="*/ 350729 h 1295397"/>
              <a:gd name="connsiteX55" fmla="*/ 314547 w 1348871"/>
              <a:gd name="connsiteY55" fmla="*/ 338203 h 1295397"/>
              <a:gd name="connsiteX56" fmla="*/ 89078 w 1348871"/>
              <a:gd name="connsiteY56" fmla="*/ 300625 h 1295397"/>
              <a:gd name="connsiteX57" fmla="*/ 26448 w 1348871"/>
              <a:gd name="connsiteY57" fmla="*/ 313151 h 1295397"/>
              <a:gd name="connsiteX58" fmla="*/ 64026 w 1348871"/>
              <a:gd name="connsiteY58" fmla="*/ 325677 h 1295397"/>
              <a:gd name="connsiteX59" fmla="*/ 101604 w 1348871"/>
              <a:gd name="connsiteY59" fmla="*/ 363255 h 1295397"/>
              <a:gd name="connsiteX60" fmla="*/ 151708 w 1348871"/>
              <a:gd name="connsiteY60" fmla="*/ 388307 h 1295397"/>
              <a:gd name="connsiteX61" fmla="*/ 214338 w 1348871"/>
              <a:gd name="connsiteY61" fmla="*/ 425885 h 1295397"/>
              <a:gd name="connsiteX62" fmla="*/ 251916 w 1348871"/>
              <a:gd name="connsiteY62" fmla="*/ 438411 h 1295397"/>
              <a:gd name="connsiteX63" fmla="*/ 289495 w 1348871"/>
              <a:gd name="connsiteY63" fmla="*/ 463463 h 1295397"/>
              <a:gd name="connsiteX64" fmla="*/ 339599 w 1348871"/>
              <a:gd name="connsiteY64" fmla="*/ 488515 h 1295397"/>
              <a:gd name="connsiteX65" fmla="*/ 377177 w 1348871"/>
              <a:gd name="connsiteY65" fmla="*/ 513567 h 1295397"/>
              <a:gd name="connsiteX66" fmla="*/ 452333 w 1348871"/>
              <a:gd name="connsiteY66" fmla="*/ 551145 h 1295397"/>
              <a:gd name="connsiteX67" fmla="*/ 489911 w 1348871"/>
              <a:gd name="connsiteY67" fmla="*/ 588723 h 1295397"/>
              <a:gd name="connsiteX68" fmla="*/ 615171 w 1348871"/>
              <a:gd name="connsiteY68" fmla="*/ 676406 h 1295397"/>
              <a:gd name="connsiteX69" fmla="*/ 640223 w 1348871"/>
              <a:gd name="connsiteY69" fmla="*/ 713984 h 1295397"/>
              <a:gd name="connsiteX70" fmla="*/ 715379 w 1348871"/>
              <a:gd name="connsiteY70" fmla="*/ 764088 h 1295397"/>
              <a:gd name="connsiteX71" fmla="*/ 815588 w 1348871"/>
              <a:gd name="connsiteY71" fmla="*/ 839244 h 1295397"/>
              <a:gd name="connsiteX72" fmla="*/ 890744 w 1348871"/>
              <a:gd name="connsiteY72" fmla="*/ 901874 h 1295397"/>
              <a:gd name="connsiteX73" fmla="*/ 965900 w 1348871"/>
              <a:gd name="connsiteY73" fmla="*/ 951978 h 1295397"/>
              <a:gd name="connsiteX74" fmla="*/ 1003478 w 1348871"/>
              <a:gd name="connsiteY74" fmla="*/ 989556 h 1295397"/>
              <a:gd name="connsiteX75" fmla="*/ 1041056 w 1348871"/>
              <a:gd name="connsiteY75" fmla="*/ 1014608 h 1295397"/>
              <a:gd name="connsiteX76" fmla="*/ 1003478 w 1348871"/>
              <a:gd name="connsiteY76" fmla="*/ 1002082 h 1295397"/>
              <a:gd name="connsiteX77" fmla="*/ 965900 w 1348871"/>
              <a:gd name="connsiteY77" fmla="*/ 964504 h 1295397"/>
              <a:gd name="connsiteX78" fmla="*/ 940848 w 1348871"/>
              <a:gd name="connsiteY78" fmla="*/ 914400 h 1295397"/>
              <a:gd name="connsiteX79" fmla="*/ 840640 w 1348871"/>
              <a:gd name="connsiteY79" fmla="*/ 864296 h 1295397"/>
              <a:gd name="connsiteX80" fmla="*/ 790536 w 1348871"/>
              <a:gd name="connsiteY80" fmla="*/ 826718 h 1295397"/>
              <a:gd name="connsiteX81" fmla="*/ 677801 w 1348871"/>
              <a:gd name="connsiteY81" fmla="*/ 739036 h 1295397"/>
              <a:gd name="connsiteX82" fmla="*/ 640223 w 1348871"/>
              <a:gd name="connsiteY82" fmla="*/ 713984 h 1295397"/>
              <a:gd name="connsiteX83" fmla="*/ 602645 w 1348871"/>
              <a:gd name="connsiteY83" fmla="*/ 701458 h 1295397"/>
              <a:gd name="connsiteX84" fmla="*/ 565067 w 1348871"/>
              <a:gd name="connsiteY84" fmla="*/ 676406 h 1295397"/>
              <a:gd name="connsiteX85" fmla="*/ 427281 w 1348871"/>
              <a:gd name="connsiteY85" fmla="*/ 651354 h 1295397"/>
              <a:gd name="connsiteX86" fmla="*/ 377177 w 1348871"/>
              <a:gd name="connsiteY86" fmla="*/ 638828 h 1295397"/>
              <a:gd name="connsiteX87" fmla="*/ 289495 w 1348871"/>
              <a:gd name="connsiteY87" fmla="*/ 613775 h 1295397"/>
              <a:gd name="connsiteX88" fmla="*/ 101604 w 1348871"/>
              <a:gd name="connsiteY88" fmla="*/ 588723 h 1295397"/>
              <a:gd name="connsiteX89" fmla="*/ 239390 w 1348871"/>
              <a:gd name="connsiteY89" fmla="*/ 663880 h 1295397"/>
              <a:gd name="connsiteX90" fmla="*/ 402229 w 1348871"/>
              <a:gd name="connsiteY90" fmla="*/ 726510 h 1295397"/>
              <a:gd name="connsiteX91" fmla="*/ 477385 w 1348871"/>
              <a:gd name="connsiteY91" fmla="*/ 764088 h 1295397"/>
              <a:gd name="connsiteX92" fmla="*/ 552541 w 1348871"/>
              <a:gd name="connsiteY92" fmla="*/ 814192 h 1295397"/>
              <a:gd name="connsiteX93" fmla="*/ 627697 w 1348871"/>
              <a:gd name="connsiteY93" fmla="*/ 864296 h 1295397"/>
              <a:gd name="connsiteX94" fmla="*/ 677801 w 1348871"/>
              <a:gd name="connsiteY94" fmla="*/ 889348 h 1295397"/>
              <a:gd name="connsiteX95" fmla="*/ 740432 w 1348871"/>
              <a:gd name="connsiteY95" fmla="*/ 939452 h 1295397"/>
              <a:gd name="connsiteX96" fmla="*/ 778010 w 1348871"/>
              <a:gd name="connsiteY96" fmla="*/ 964504 h 1295397"/>
              <a:gd name="connsiteX97" fmla="*/ 803062 w 1348871"/>
              <a:gd name="connsiteY97" fmla="*/ 1002082 h 1295397"/>
              <a:gd name="connsiteX98" fmla="*/ 840640 w 1348871"/>
              <a:gd name="connsiteY98" fmla="*/ 1014608 h 1295397"/>
              <a:gd name="connsiteX99" fmla="*/ 853166 w 1348871"/>
              <a:gd name="connsiteY99" fmla="*/ 1052186 h 1295397"/>
              <a:gd name="connsiteX100" fmla="*/ 903270 w 1348871"/>
              <a:gd name="connsiteY100" fmla="*/ 1077238 h 1295397"/>
              <a:gd name="connsiteX101" fmla="*/ 953374 w 1348871"/>
              <a:gd name="connsiteY101" fmla="*/ 1139869 h 1295397"/>
              <a:gd name="connsiteX102" fmla="*/ 990952 w 1348871"/>
              <a:gd name="connsiteY102" fmla="*/ 1177447 h 1295397"/>
              <a:gd name="connsiteX103" fmla="*/ 1003478 w 1348871"/>
              <a:gd name="connsiteY103" fmla="*/ 1215025 h 1295397"/>
              <a:gd name="connsiteX104" fmla="*/ 1041056 w 1348871"/>
              <a:gd name="connsiteY104" fmla="*/ 1227551 h 1295397"/>
              <a:gd name="connsiteX105" fmla="*/ 1003478 w 1348871"/>
              <a:gd name="connsiteY105" fmla="*/ 1189973 h 1295397"/>
              <a:gd name="connsiteX106" fmla="*/ 928322 w 1348871"/>
              <a:gd name="connsiteY106" fmla="*/ 1139869 h 1295397"/>
              <a:gd name="connsiteX107" fmla="*/ 840640 w 1348871"/>
              <a:gd name="connsiteY107" fmla="*/ 1077238 h 1295397"/>
              <a:gd name="connsiteX108" fmla="*/ 803062 w 1348871"/>
              <a:gd name="connsiteY108" fmla="*/ 1039660 h 1295397"/>
              <a:gd name="connsiteX109" fmla="*/ 765484 w 1348871"/>
              <a:gd name="connsiteY109" fmla="*/ 1014608 h 1295397"/>
              <a:gd name="connsiteX110" fmla="*/ 690327 w 1348871"/>
              <a:gd name="connsiteY110" fmla="*/ 964504 h 1295397"/>
              <a:gd name="connsiteX111" fmla="*/ 652749 w 1348871"/>
              <a:gd name="connsiteY111" fmla="*/ 926926 h 1295397"/>
              <a:gd name="connsiteX112" fmla="*/ 602645 w 1348871"/>
              <a:gd name="connsiteY112" fmla="*/ 914400 h 1295397"/>
              <a:gd name="connsiteX113" fmla="*/ 565067 w 1348871"/>
              <a:gd name="connsiteY113" fmla="*/ 901874 h 1295397"/>
              <a:gd name="connsiteX114" fmla="*/ 477385 w 1348871"/>
              <a:gd name="connsiteY114" fmla="*/ 851770 h 1295397"/>
              <a:gd name="connsiteX115" fmla="*/ 377177 w 1348871"/>
              <a:gd name="connsiteY115" fmla="*/ 839244 h 1295397"/>
              <a:gd name="connsiteX116" fmla="*/ 1396 w 1348871"/>
              <a:gd name="connsiteY116" fmla="*/ 851770 h 1295397"/>
              <a:gd name="connsiteX117" fmla="*/ 101604 w 1348871"/>
              <a:gd name="connsiteY117" fmla="*/ 889348 h 1295397"/>
              <a:gd name="connsiteX118" fmla="*/ 139182 w 1348871"/>
              <a:gd name="connsiteY118" fmla="*/ 914400 h 1295397"/>
              <a:gd name="connsiteX119" fmla="*/ 176760 w 1348871"/>
              <a:gd name="connsiteY119" fmla="*/ 926926 h 1295397"/>
              <a:gd name="connsiteX120" fmla="*/ 214338 w 1348871"/>
              <a:gd name="connsiteY120" fmla="*/ 951978 h 1295397"/>
              <a:gd name="connsiteX121" fmla="*/ 264442 w 1348871"/>
              <a:gd name="connsiteY121" fmla="*/ 964504 h 1295397"/>
              <a:gd name="connsiteX122" fmla="*/ 302021 w 1348871"/>
              <a:gd name="connsiteY122" fmla="*/ 977030 h 1295397"/>
              <a:gd name="connsiteX123" fmla="*/ 339599 w 1348871"/>
              <a:gd name="connsiteY123" fmla="*/ 1002082 h 1295397"/>
              <a:gd name="connsiteX124" fmla="*/ 414755 w 1348871"/>
              <a:gd name="connsiteY124" fmla="*/ 1027134 h 1295397"/>
              <a:gd name="connsiteX125" fmla="*/ 489911 w 1348871"/>
              <a:gd name="connsiteY125" fmla="*/ 1052186 h 1295397"/>
              <a:gd name="connsiteX126" fmla="*/ 527489 w 1348871"/>
              <a:gd name="connsiteY126" fmla="*/ 1064712 h 1295397"/>
              <a:gd name="connsiteX127" fmla="*/ 565067 w 1348871"/>
              <a:gd name="connsiteY127" fmla="*/ 1077238 h 1295397"/>
              <a:gd name="connsiteX128" fmla="*/ 615171 w 1348871"/>
              <a:gd name="connsiteY128" fmla="*/ 1102291 h 1295397"/>
              <a:gd name="connsiteX129" fmla="*/ 652749 w 1348871"/>
              <a:gd name="connsiteY129" fmla="*/ 1127343 h 1295397"/>
              <a:gd name="connsiteX130" fmla="*/ 740432 w 1348871"/>
              <a:gd name="connsiteY130" fmla="*/ 1139869 h 1295397"/>
              <a:gd name="connsiteX131" fmla="*/ 890744 w 1348871"/>
              <a:gd name="connsiteY131" fmla="*/ 1189973 h 1295397"/>
              <a:gd name="connsiteX132" fmla="*/ 928322 w 1348871"/>
              <a:gd name="connsiteY132" fmla="*/ 1202499 h 1295397"/>
              <a:gd name="connsiteX133" fmla="*/ 1003478 w 1348871"/>
              <a:gd name="connsiteY133" fmla="*/ 1252603 h 1295397"/>
              <a:gd name="connsiteX134" fmla="*/ 1053582 w 1348871"/>
              <a:gd name="connsiteY134" fmla="*/ 1277655 h 1295397"/>
              <a:gd name="connsiteX135" fmla="*/ 1103686 w 1348871"/>
              <a:gd name="connsiteY135" fmla="*/ 1202499 h 1295397"/>
              <a:gd name="connsiteX136" fmla="*/ 1128738 w 1348871"/>
              <a:gd name="connsiteY136" fmla="*/ 1164921 h 1295397"/>
              <a:gd name="connsiteX137" fmla="*/ 1166316 w 1348871"/>
              <a:gd name="connsiteY137" fmla="*/ 1077238 h 1295397"/>
              <a:gd name="connsiteX138" fmla="*/ 1203895 w 1348871"/>
              <a:gd name="connsiteY138" fmla="*/ 1052186 h 1295397"/>
              <a:gd name="connsiteX139" fmla="*/ 1253999 w 1348871"/>
              <a:gd name="connsiteY139" fmla="*/ 977030 h 1295397"/>
              <a:gd name="connsiteX140" fmla="*/ 1279051 w 1348871"/>
              <a:gd name="connsiteY140" fmla="*/ 901874 h 1295397"/>
              <a:gd name="connsiteX141" fmla="*/ 1291577 w 1348871"/>
              <a:gd name="connsiteY141" fmla="*/ 864296 h 1295397"/>
              <a:gd name="connsiteX142" fmla="*/ 1341681 w 1348871"/>
              <a:gd name="connsiteY142" fmla="*/ 789140 h 1295397"/>
              <a:gd name="connsiteX143" fmla="*/ 1341681 w 1348871"/>
              <a:gd name="connsiteY143" fmla="*/ 751562 h 129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348871" h="1295397">
                <a:moveTo>
                  <a:pt x="1341681" y="751562"/>
                </a:moveTo>
                <a:cubicBezTo>
                  <a:pt x="1337506" y="734861"/>
                  <a:pt x="1331023" y="706205"/>
                  <a:pt x="1316629" y="688932"/>
                </a:cubicBezTo>
                <a:cubicBezTo>
                  <a:pt x="1308176" y="678789"/>
                  <a:pt x="1290248" y="683404"/>
                  <a:pt x="1279051" y="676406"/>
                </a:cubicBezTo>
                <a:cubicBezTo>
                  <a:pt x="1256380" y="662236"/>
                  <a:pt x="1238043" y="642026"/>
                  <a:pt x="1216421" y="626301"/>
                </a:cubicBezTo>
                <a:cubicBezTo>
                  <a:pt x="1192071" y="608592"/>
                  <a:pt x="1166316" y="592898"/>
                  <a:pt x="1141264" y="576197"/>
                </a:cubicBezTo>
                <a:cubicBezTo>
                  <a:pt x="1128738" y="567846"/>
                  <a:pt x="1114331" y="561790"/>
                  <a:pt x="1103686" y="551145"/>
                </a:cubicBezTo>
                <a:cubicBezTo>
                  <a:pt x="1074459" y="521918"/>
                  <a:pt x="1052974" y="481948"/>
                  <a:pt x="1016004" y="463463"/>
                </a:cubicBezTo>
                <a:cubicBezTo>
                  <a:pt x="974251" y="442586"/>
                  <a:pt x="930773" y="424851"/>
                  <a:pt x="890744" y="400833"/>
                </a:cubicBezTo>
                <a:cubicBezTo>
                  <a:pt x="882014" y="395595"/>
                  <a:pt x="807060" y="351973"/>
                  <a:pt x="790536" y="338203"/>
                </a:cubicBezTo>
                <a:cubicBezTo>
                  <a:pt x="776927" y="326862"/>
                  <a:pt x="768443" y="309228"/>
                  <a:pt x="752958" y="300625"/>
                </a:cubicBezTo>
                <a:cubicBezTo>
                  <a:pt x="729874" y="287800"/>
                  <a:pt x="677801" y="275573"/>
                  <a:pt x="677801" y="275573"/>
                </a:cubicBezTo>
                <a:cubicBezTo>
                  <a:pt x="669450" y="263047"/>
                  <a:pt x="665515" y="245974"/>
                  <a:pt x="652749" y="237995"/>
                </a:cubicBezTo>
                <a:cubicBezTo>
                  <a:pt x="630356" y="223999"/>
                  <a:pt x="599565" y="227591"/>
                  <a:pt x="577593" y="212943"/>
                </a:cubicBezTo>
                <a:lnTo>
                  <a:pt x="540015" y="187891"/>
                </a:lnTo>
                <a:cubicBezTo>
                  <a:pt x="468221" y="80197"/>
                  <a:pt x="563817" y="206931"/>
                  <a:pt x="477385" y="137786"/>
                </a:cubicBezTo>
                <a:cubicBezTo>
                  <a:pt x="465630" y="128382"/>
                  <a:pt x="462978" y="110853"/>
                  <a:pt x="452333" y="100208"/>
                </a:cubicBezTo>
                <a:cubicBezTo>
                  <a:pt x="441688" y="89563"/>
                  <a:pt x="428220" y="81889"/>
                  <a:pt x="414755" y="75156"/>
                </a:cubicBezTo>
                <a:cubicBezTo>
                  <a:pt x="376136" y="55847"/>
                  <a:pt x="311511" y="54422"/>
                  <a:pt x="276968" y="50104"/>
                </a:cubicBezTo>
                <a:cubicBezTo>
                  <a:pt x="264442" y="45929"/>
                  <a:pt x="252128" y="41052"/>
                  <a:pt x="239390" y="37578"/>
                </a:cubicBezTo>
                <a:cubicBezTo>
                  <a:pt x="83991" y="-4804"/>
                  <a:pt x="188098" y="28831"/>
                  <a:pt x="101604" y="0"/>
                </a:cubicBezTo>
                <a:cubicBezTo>
                  <a:pt x="123617" y="66039"/>
                  <a:pt x="99581" y="12604"/>
                  <a:pt x="151708" y="75156"/>
                </a:cubicBezTo>
                <a:cubicBezTo>
                  <a:pt x="161346" y="86721"/>
                  <a:pt x="166847" y="101404"/>
                  <a:pt x="176760" y="112734"/>
                </a:cubicBezTo>
                <a:cubicBezTo>
                  <a:pt x="202155" y="141757"/>
                  <a:pt x="239238" y="181552"/>
                  <a:pt x="276968" y="200417"/>
                </a:cubicBezTo>
                <a:cubicBezTo>
                  <a:pt x="288778" y="206322"/>
                  <a:pt x="302021" y="208768"/>
                  <a:pt x="314547" y="212943"/>
                </a:cubicBezTo>
                <a:cubicBezTo>
                  <a:pt x="339599" y="229644"/>
                  <a:pt x="361139" y="253526"/>
                  <a:pt x="389703" y="263047"/>
                </a:cubicBezTo>
                <a:cubicBezTo>
                  <a:pt x="402229" y="267222"/>
                  <a:pt x="415739" y="269161"/>
                  <a:pt x="427281" y="275573"/>
                </a:cubicBezTo>
                <a:cubicBezTo>
                  <a:pt x="453601" y="290195"/>
                  <a:pt x="477385" y="308976"/>
                  <a:pt x="502437" y="325677"/>
                </a:cubicBezTo>
                <a:cubicBezTo>
                  <a:pt x="514963" y="334028"/>
                  <a:pt x="525733" y="345968"/>
                  <a:pt x="540015" y="350729"/>
                </a:cubicBezTo>
                <a:cubicBezTo>
                  <a:pt x="577677" y="363283"/>
                  <a:pt x="582795" y="361327"/>
                  <a:pt x="615171" y="388307"/>
                </a:cubicBezTo>
                <a:cubicBezTo>
                  <a:pt x="628780" y="399648"/>
                  <a:pt x="639140" y="414544"/>
                  <a:pt x="652749" y="425885"/>
                </a:cubicBezTo>
                <a:cubicBezTo>
                  <a:pt x="664314" y="435523"/>
                  <a:pt x="678997" y="441024"/>
                  <a:pt x="690327" y="450937"/>
                </a:cubicBezTo>
                <a:cubicBezTo>
                  <a:pt x="712546" y="470379"/>
                  <a:pt x="724949" y="504231"/>
                  <a:pt x="752958" y="513567"/>
                </a:cubicBezTo>
                <a:cubicBezTo>
                  <a:pt x="765484" y="517742"/>
                  <a:pt x="778726" y="520188"/>
                  <a:pt x="790536" y="526093"/>
                </a:cubicBezTo>
                <a:cubicBezTo>
                  <a:pt x="837186" y="549418"/>
                  <a:pt x="824138" y="554095"/>
                  <a:pt x="865692" y="588723"/>
                </a:cubicBezTo>
                <a:cubicBezTo>
                  <a:pt x="877257" y="598361"/>
                  <a:pt x="891515" y="604370"/>
                  <a:pt x="903270" y="613775"/>
                </a:cubicBezTo>
                <a:cubicBezTo>
                  <a:pt x="912492" y="621153"/>
                  <a:pt x="918195" y="632752"/>
                  <a:pt x="928322" y="638828"/>
                </a:cubicBezTo>
                <a:cubicBezTo>
                  <a:pt x="939644" y="645621"/>
                  <a:pt x="954358" y="644942"/>
                  <a:pt x="965900" y="651354"/>
                </a:cubicBezTo>
                <a:cubicBezTo>
                  <a:pt x="992220" y="665976"/>
                  <a:pt x="1041056" y="701458"/>
                  <a:pt x="1041056" y="701458"/>
                </a:cubicBezTo>
                <a:cubicBezTo>
                  <a:pt x="1082160" y="763114"/>
                  <a:pt x="1045580" y="721709"/>
                  <a:pt x="1116212" y="764088"/>
                </a:cubicBezTo>
                <a:cubicBezTo>
                  <a:pt x="1223889" y="828694"/>
                  <a:pt x="1153360" y="801523"/>
                  <a:pt x="1228947" y="826718"/>
                </a:cubicBezTo>
                <a:cubicBezTo>
                  <a:pt x="1228947" y="826718"/>
                  <a:pt x="1210628" y="802605"/>
                  <a:pt x="1203895" y="789140"/>
                </a:cubicBezTo>
                <a:cubicBezTo>
                  <a:pt x="1177172" y="735696"/>
                  <a:pt x="1213914" y="759077"/>
                  <a:pt x="1153790" y="739036"/>
                </a:cubicBezTo>
                <a:cubicBezTo>
                  <a:pt x="1145439" y="726510"/>
                  <a:pt x="1135471" y="714923"/>
                  <a:pt x="1128738" y="701458"/>
                </a:cubicBezTo>
                <a:cubicBezTo>
                  <a:pt x="1122833" y="689648"/>
                  <a:pt x="1125548" y="673216"/>
                  <a:pt x="1116212" y="663880"/>
                </a:cubicBezTo>
                <a:cubicBezTo>
                  <a:pt x="1037222" y="584889"/>
                  <a:pt x="1066484" y="632752"/>
                  <a:pt x="1003478" y="601249"/>
                </a:cubicBezTo>
                <a:cubicBezTo>
                  <a:pt x="990013" y="594516"/>
                  <a:pt x="980182" y="580958"/>
                  <a:pt x="965900" y="576197"/>
                </a:cubicBezTo>
                <a:cubicBezTo>
                  <a:pt x="941806" y="568166"/>
                  <a:pt x="915537" y="569181"/>
                  <a:pt x="890744" y="563671"/>
                </a:cubicBezTo>
                <a:cubicBezTo>
                  <a:pt x="877855" y="560807"/>
                  <a:pt x="865975" y="554347"/>
                  <a:pt x="853166" y="551145"/>
                </a:cubicBezTo>
                <a:cubicBezTo>
                  <a:pt x="832512" y="545981"/>
                  <a:pt x="811076" y="544221"/>
                  <a:pt x="790536" y="538619"/>
                </a:cubicBezTo>
                <a:cubicBezTo>
                  <a:pt x="765059" y="531671"/>
                  <a:pt x="715379" y="513567"/>
                  <a:pt x="715379" y="513567"/>
                </a:cubicBezTo>
                <a:cubicBezTo>
                  <a:pt x="644144" y="442332"/>
                  <a:pt x="712734" y="499719"/>
                  <a:pt x="640223" y="463463"/>
                </a:cubicBezTo>
                <a:cubicBezTo>
                  <a:pt x="626758" y="456730"/>
                  <a:pt x="616482" y="444341"/>
                  <a:pt x="602645" y="438411"/>
                </a:cubicBezTo>
                <a:cubicBezTo>
                  <a:pt x="546458" y="414331"/>
                  <a:pt x="563714" y="437734"/>
                  <a:pt x="514963" y="413359"/>
                </a:cubicBezTo>
                <a:cubicBezTo>
                  <a:pt x="501498" y="406626"/>
                  <a:pt x="491142" y="394421"/>
                  <a:pt x="477385" y="388307"/>
                </a:cubicBezTo>
                <a:cubicBezTo>
                  <a:pt x="423804" y="364493"/>
                  <a:pt x="403135" y="365303"/>
                  <a:pt x="352125" y="350729"/>
                </a:cubicBezTo>
                <a:cubicBezTo>
                  <a:pt x="339429" y="347102"/>
                  <a:pt x="327412" y="341172"/>
                  <a:pt x="314547" y="338203"/>
                </a:cubicBezTo>
                <a:cubicBezTo>
                  <a:pt x="202320" y="312305"/>
                  <a:pt x="195138" y="313882"/>
                  <a:pt x="89078" y="300625"/>
                </a:cubicBezTo>
                <a:cubicBezTo>
                  <a:pt x="68201" y="304800"/>
                  <a:pt x="41502" y="298097"/>
                  <a:pt x="26448" y="313151"/>
                </a:cubicBezTo>
                <a:cubicBezTo>
                  <a:pt x="17112" y="322487"/>
                  <a:pt x="53040" y="318353"/>
                  <a:pt x="64026" y="325677"/>
                </a:cubicBezTo>
                <a:cubicBezTo>
                  <a:pt x="78765" y="335503"/>
                  <a:pt x="87189" y="352959"/>
                  <a:pt x="101604" y="363255"/>
                </a:cubicBezTo>
                <a:cubicBezTo>
                  <a:pt x="116799" y="374108"/>
                  <a:pt x="135385" y="379239"/>
                  <a:pt x="151708" y="388307"/>
                </a:cubicBezTo>
                <a:cubicBezTo>
                  <a:pt x="172990" y="400131"/>
                  <a:pt x="192562" y="414997"/>
                  <a:pt x="214338" y="425885"/>
                </a:cubicBezTo>
                <a:cubicBezTo>
                  <a:pt x="226148" y="431790"/>
                  <a:pt x="240106" y="432506"/>
                  <a:pt x="251916" y="438411"/>
                </a:cubicBezTo>
                <a:cubicBezTo>
                  <a:pt x="265381" y="445144"/>
                  <a:pt x="276424" y="455994"/>
                  <a:pt x="289495" y="463463"/>
                </a:cubicBezTo>
                <a:cubicBezTo>
                  <a:pt x="305707" y="472727"/>
                  <a:pt x="323387" y="479251"/>
                  <a:pt x="339599" y="488515"/>
                </a:cubicBezTo>
                <a:cubicBezTo>
                  <a:pt x="352670" y="495984"/>
                  <a:pt x="363712" y="506834"/>
                  <a:pt x="377177" y="513567"/>
                </a:cubicBezTo>
                <a:cubicBezTo>
                  <a:pt x="433670" y="541814"/>
                  <a:pt x="398486" y="506273"/>
                  <a:pt x="452333" y="551145"/>
                </a:cubicBezTo>
                <a:cubicBezTo>
                  <a:pt x="465942" y="562486"/>
                  <a:pt x="475928" y="577847"/>
                  <a:pt x="489911" y="588723"/>
                </a:cubicBezTo>
                <a:cubicBezTo>
                  <a:pt x="508320" y="603041"/>
                  <a:pt x="592371" y="653606"/>
                  <a:pt x="615171" y="676406"/>
                </a:cubicBezTo>
                <a:cubicBezTo>
                  <a:pt x="625816" y="687051"/>
                  <a:pt x="628893" y="704071"/>
                  <a:pt x="640223" y="713984"/>
                </a:cubicBezTo>
                <a:cubicBezTo>
                  <a:pt x="662882" y="733811"/>
                  <a:pt x="694088" y="742798"/>
                  <a:pt x="715379" y="764088"/>
                </a:cubicBezTo>
                <a:cubicBezTo>
                  <a:pt x="761723" y="810430"/>
                  <a:pt x="730606" y="782589"/>
                  <a:pt x="815588" y="839244"/>
                </a:cubicBezTo>
                <a:cubicBezTo>
                  <a:pt x="949869" y="928764"/>
                  <a:pt x="746075" y="789354"/>
                  <a:pt x="890744" y="901874"/>
                </a:cubicBezTo>
                <a:cubicBezTo>
                  <a:pt x="914510" y="920359"/>
                  <a:pt x="944610" y="930688"/>
                  <a:pt x="965900" y="951978"/>
                </a:cubicBezTo>
                <a:cubicBezTo>
                  <a:pt x="978426" y="964504"/>
                  <a:pt x="989869" y="978215"/>
                  <a:pt x="1003478" y="989556"/>
                </a:cubicBezTo>
                <a:cubicBezTo>
                  <a:pt x="1015043" y="999194"/>
                  <a:pt x="1041056" y="999554"/>
                  <a:pt x="1041056" y="1014608"/>
                </a:cubicBezTo>
                <a:cubicBezTo>
                  <a:pt x="1041056" y="1027812"/>
                  <a:pt x="1016004" y="1006257"/>
                  <a:pt x="1003478" y="1002082"/>
                </a:cubicBezTo>
                <a:cubicBezTo>
                  <a:pt x="990952" y="989556"/>
                  <a:pt x="976196" y="978919"/>
                  <a:pt x="965900" y="964504"/>
                </a:cubicBezTo>
                <a:cubicBezTo>
                  <a:pt x="955047" y="949309"/>
                  <a:pt x="952802" y="928745"/>
                  <a:pt x="940848" y="914400"/>
                </a:cubicBezTo>
                <a:cubicBezTo>
                  <a:pt x="918763" y="887898"/>
                  <a:pt x="866165" y="878477"/>
                  <a:pt x="840640" y="864296"/>
                </a:cubicBezTo>
                <a:cubicBezTo>
                  <a:pt x="822391" y="854157"/>
                  <a:pt x="806387" y="840304"/>
                  <a:pt x="790536" y="826718"/>
                </a:cubicBezTo>
                <a:cubicBezTo>
                  <a:pt x="687517" y="738416"/>
                  <a:pt x="842740" y="848994"/>
                  <a:pt x="677801" y="739036"/>
                </a:cubicBezTo>
                <a:cubicBezTo>
                  <a:pt x="665275" y="730685"/>
                  <a:pt x="654505" y="718745"/>
                  <a:pt x="640223" y="713984"/>
                </a:cubicBezTo>
                <a:cubicBezTo>
                  <a:pt x="627697" y="709809"/>
                  <a:pt x="614455" y="707363"/>
                  <a:pt x="602645" y="701458"/>
                </a:cubicBezTo>
                <a:cubicBezTo>
                  <a:pt x="589180" y="694725"/>
                  <a:pt x="579163" y="681692"/>
                  <a:pt x="565067" y="676406"/>
                </a:cubicBezTo>
                <a:cubicBezTo>
                  <a:pt x="549714" y="670648"/>
                  <a:pt x="437331" y="653364"/>
                  <a:pt x="427281" y="651354"/>
                </a:cubicBezTo>
                <a:cubicBezTo>
                  <a:pt x="410400" y="647978"/>
                  <a:pt x="393730" y="643558"/>
                  <a:pt x="377177" y="638828"/>
                </a:cubicBezTo>
                <a:cubicBezTo>
                  <a:pt x="321456" y="622907"/>
                  <a:pt x="354769" y="626830"/>
                  <a:pt x="289495" y="613775"/>
                </a:cubicBezTo>
                <a:cubicBezTo>
                  <a:pt x="219214" y="599719"/>
                  <a:pt x="176802" y="597078"/>
                  <a:pt x="101604" y="588723"/>
                </a:cubicBezTo>
                <a:cubicBezTo>
                  <a:pt x="149915" y="661190"/>
                  <a:pt x="108988" y="616461"/>
                  <a:pt x="239390" y="663880"/>
                </a:cubicBezTo>
                <a:cubicBezTo>
                  <a:pt x="294045" y="683755"/>
                  <a:pt x="353840" y="694251"/>
                  <a:pt x="402229" y="726510"/>
                </a:cubicBezTo>
                <a:cubicBezTo>
                  <a:pt x="450793" y="758886"/>
                  <a:pt x="425525" y="746801"/>
                  <a:pt x="477385" y="764088"/>
                </a:cubicBezTo>
                <a:cubicBezTo>
                  <a:pt x="560781" y="847484"/>
                  <a:pt x="470966" y="768873"/>
                  <a:pt x="552541" y="814192"/>
                </a:cubicBezTo>
                <a:cubicBezTo>
                  <a:pt x="578861" y="828814"/>
                  <a:pt x="600767" y="850831"/>
                  <a:pt x="627697" y="864296"/>
                </a:cubicBezTo>
                <a:cubicBezTo>
                  <a:pt x="644398" y="872647"/>
                  <a:pt x="661589" y="880084"/>
                  <a:pt x="677801" y="889348"/>
                </a:cubicBezTo>
                <a:cubicBezTo>
                  <a:pt x="745267" y="927900"/>
                  <a:pt x="688996" y="898304"/>
                  <a:pt x="740432" y="939452"/>
                </a:cubicBezTo>
                <a:cubicBezTo>
                  <a:pt x="752188" y="948856"/>
                  <a:pt x="765484" y="956153"/>
                  <a:pt x="778010" y="964504"/>
                </a:cubicBezTo>
                <a:cubicBezTo>
                  <a:pt x="786361" y="977030"/>
                  <a:pt x="791307" y="992678"/>
                  <a:pt x="803062" y="1002082"/>
                </a:cubicBezTo>
                <a:cubicBezTo>
                  <a:pt x="813372" y="1010330"/>
                  <a:pt x="831304" y="1005272"/>
                  <a:pt x="840640" y="1014608"/>
                </a:cubicBezTo>
                <a:cubicBezTo>
                  <a:pt x="849976" y="1023944"/>
                  <a:pt x="843830" y="1042850"/>
                  <a:pt x="853166" y="1052186"/>
                </a:cubicBezTo>
                <a:cubicBezTo>
                  <a:pt x="866370" y="1065390"/>
                  <a:pt x="886569" y="1068887"/>
                  <a:pt x="903270" y="1077238"/>
                </a:cubicBezTo>
                <a:cubicBezTo>
                  <a:pt x="976162" y="1150133"/>
                  <a:pt x="874357" y="1045049"/>
                  <a:pt x="953374" y="1139869"/>
                </a:cubicBezTo>
                <a:cubicBezTo>
                  <a:pt x="964715" y="1153478"/>
                  <a:pt x="978426" y="1164921"/>
                  <a:pt x="990952" y="1177447"/>
                </a:cubicBezTo>
                <a:cubicBezTo>
                  <a:pt x="995127" y="1189973"/>
                  <a:pt x="994142" y="1205689"/>
                  <a:pt x="1003478" y="1215025"/>
                </a:cubicBezTo>
                <a:cubicBezTo>
                  <a:pt x="1012814" y="1224361"/>
                  <a:pt x="1041056" y="1240755"/>
                  <a:pt x="1041056" y="1227551"/>
                </a:cubicBezTo>
                <a:cubicBezTo>
                  <a:pt x="1041056" y="1209837"/>
                  <a:pt x="1017461" y="1200849"/>
                  <a:pt x="1003478" y="1189973"/>
                </a:cubicBezTo>
                <a:cubicBezTo>
                  <a:pt x="979712" y="1171488"/>
                  <a:pt x="949612" y="1161159"/>
                  <a:pt x="928322" y="1139869"/>
                </a:cubicBezTo>
                <a:cubicBezTo>
                  <a:pt x="830618" y="1042165"/>
                  <a:pt x="956049" y="1159675"/>
                  <a:pt x="840640" y="1077238"/>
                </a:cubicBezTo>
                <a:cubicBezTo>
                  <a:pt x="826225" y="1066942"/>
                  <a:pt x="816671" y="1051001"/>
                  <a:pt x="803062" y="1039660"/>
                </a:cubicBezTo>
                <a:cubicBezTo>
                  <a:pt x="791497" y="1030022"/>
                  <a:pt x="777049" y="1024246"/>
                  <a:pt x="765484" y="1014608"/>
                </a:cubicBezTo>
                <a:cubicBezTo>
                  <a:pt x="702931" y="962481"/>
                  <a:pt x="756366" y="986517"/>
                  <a:pt x="690327" y="964504"/>
                </a:cubicBezTo>
                <a:cubicBezTo>
                  <a:pt x="677801" y="951978"/>
                  <a:pt x="668129" y="935715"/>
                  <a:pt x="652749" y="926926"/>
                </a:cubicBezTo>
                <a:cubicBezTo>
                  <a:pt x="637802" y="918385"/>
                  <a:pt x="619198" y="919129"/>
                  <a:pt x="602645" y="914400"/>
                </a:cubicBezTo>
                <a:cubicBezTo>
                  <a:pt x="589949" y="910773"/>
                  <a:pt x="576877" y="907779"/>
                  <a:pt x="565067" y="901874"/>
                </a:cubicBezTo>
                <a:cubicBezTo>
                  <a:pt x="527794" y="883237"/>
                  <a:pt x="521305" y="862750"/>
                  <a:pt x="477385" y="851770"/>
                </a:cubicBezTo>
                <a:cubicBezTo>
                  <a:pt x="444727" y="843606"/>
                  <a:pt x="410580" y="843419"/>
                  <a:pt x="377177" y="839244"/>
                </a:cubicBezTo>
                <a:cubicBezTo>
                  <a:pt x="251917" y="843419"/>
                  <a:pt x="125833" y="836838"/>
                  <a:pt x="1396" y="851770"/>
                </a:cubicBezTo>
                <a:cubicBezTo>
                  <a:pt x="-13492" y="853557"/>
                  <a:pt x="95414" y="886253"/>
                  <a:pt x="101604" y="889348"/>
                </a:cubicBezTo>
                <a:cubicBezTo>
                  <a:pt x="115069" y="896081"/>
                  <a:pt x="125717" y="907667"/>
                  <a:pt x="139182" y="914400"/>
                </a:cubicBezTo>
                <a:cubicBezTo>
                  <a:pt x="150992" y="920305"/>
                  <a:pt x="164950" y="921021"/>
                  <a:pt x="176760" y="926926"/>
                </a:cubicBezTo>
                <a:cubicBezTo>
                  <a:pt x="190225" y="933659"/>
                  <a:pt x="200501" y="946048"/>
                  <a:pt x="214338" y="951978"/>
                </a:cubicBezTo>
                <a:cubicBezTo>
                  <a:pt x="230161" y="958759"/>
                  <a:pt x="247889" y="959775"/>
                  <a:pt x="264442" y="964504"/>
                </a:cubicBezTo>
                <a:cubicBezTo>
                  <a:pt x="277138" y="968131"/>
                  <a:pt x="289495" y="972855"/>
                  <a:pt x="302021" y="977030"/>
                </a:cubicBezTo>
                <a:cubicBezTo>
                  <a:pt x="314547" y="985381"/>
                  <a:pt x="325842" y="995968"/>
                  <a:pt x="339599" y="1002082"/>
                </a:cubicBezTo>
                <a:cubicBezTo>
                  <a:pt x="363730" y="1012807"/>
                  <a:pt x="389703" y="1018783"/>
                  <a:pt x="414755" y="1027134"/>
                </a:cubicBezTo>
                <a:lnTo>
                  <a:pt x="489911" y="1052186"/>
                </a:lnTo>
                <a:lnTo>
                  <a:pt x="527489" y="1064712"/>
                </a:lnTo>
                <a:cubicBezTo>
                  <a:pt x="540015" y="1068887"/>
                  <a:pt x="553257" y="1071333"/>
                  <a:pt x="565067" y="1077238"/>
                </a:cubicBezTo>
                <a:cubicBezTo>
                  <a:pt x="581768" y="1085589"/>
                  <a:pt x="598959" y="1093027"/>
                  <a:pt x="615171" y="1102291"/>
                </a:cubicBezTo>
                <a:cubicBezTo>
                  <a:pt x="628242" y="1109760"/>
                  <a:pt x="638330" y="1123017"/>
                  <a:pt x="652749" y="1127343"/>
                </a:cubicBezTo>
                <a:cubicBezTo>
                  <a:pt x="681028" y="1135827"/>
                  <a:pt x="711204" y="1135694"/>
                  <a:pt x="740432" y="1139869"/>
                </a:cubicBezTo>
                <a:lnTo>
                  <a:pt x="890744" y="1189973"/>
                </a:lnTo>
                <a:cubicBezTo>
                  <a:pt x="903270" y="1194148"/>
                  <a:pt x="917336" y="1195175"/>
                  <a:pt x="928322" y="1202499"/>
                </a:cubicBezTo>
                <a:lnTo>
                  <a:pt x="1003478" y="1252603"/>
                </a:lnTo>
                <a:cubicBezTo>
                  <a:pt x="1011829" y="1277655"/>
                  <a:pt x="1011829" y="1319408"/>
                  <a:pt x="1053582" y="1277655"/>
                </a:cubicBezTo>
                <a:cubicBezTo>
                  <a:pt x="1074872" y="1256365"/>
                  <a:pt x="1086985" y="1227551"/>
                  <a:pt x="1103686" y="1202499"/>
                </a:cubicBezTo>
                <a:lnTo>
                  <a:pt x="1128738" y="1164921"/>
                </a:lnTo>
                <a:cubicBezTo>
                  <a:pt x="1138320" y="1126592"/>
                  <a:pt x="1137482" y="1106072"/>
                  <a:pt x="1166316" y="1077238"/>
                </a:cubicBezTo>
                <a:cubicBezTo>
                  <a:pt x="1176961" y="1066593"/>
                  <a:pt x="1191369" y="1060537"/>
                  <a:pt x="1203895" y="1052186"/>
                </a:cubicBezTo>
                <a:cubicBezTo>
                  <a:pt x="1220596" y="1027134"/>
                  <a:pt x="1244478" y="1005594"/>
                  <a:pt x="1253999" y="977030"/>
                </a:cubicBezTo>
                <a:lnTo>
                  <a:pt x="1279051" y="901874"/>
                </a:lnTo>
                <a:cubicBezTo>
                  <a:pt x="1283226" y="889348"/>
                  <a:pt x="1284253" y="875282"/>
                  <a:pt x="1291577" y="864296"/>
                </a:cubicBezTo>
                <a:cubicBezTo>
                  <a:pt x="1308278" y="839244"/>
                  <a:pt x="1332160" y="817704"/>
                  <a:pt x="1341681" y="789140"/>
                </a:cubicBezTo>
                <a:cubicBezTo>
                  <a:pt x="1355527" y="747601"/>
                  <a:pt x="1345856" y="768263"/>
                  <a:pt x="1341681" y="751562"/>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4904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p:cNvSpPr/>
          <p:nvPr/>
        </p:nvSpPr>
        <p:spPr>
          <a:xfrm>
            <a:off x="1907704" y="4189606"/>
            <a:ext cx="488515" cy="375781"/>
          </a:xfrm>
          <a:custGeom>
            <a:avLst/>
            <a:gdLst>
              <a:gd name="connsiteX0" fmla="*/ 12526 w 488515"/>
              <a:gd name="connsiteY0" fmla="*/ 0 h 375781"/>
              <a:gd name="connsiteX1" fmla="*/ 0 w 488515"/>
              <a:gd name="connsiteY1" fmla="*/ 62630 h 375781"/>
              <a:gd name="connsiteX2" fmla="*/ 62630 w 488515"/>
              <a:gd name="connsiteY2" fmla="*/ 175365 h 375781"/>
              <a:gd name="connsiteX3" fmla="*/ 125260 w 488515"/>
              <a:gd name="connsiteY3" fmla="*/ 237995 h 375781"/>
              <a:gd name="connsiteX4" fmla="*/ 162838 w 488515"/>
              <a:gd name="connsiteY4" fmla="*/ 313151 h 375781"/>
              <a:gd name="connsiteX5" fmla="*/ 175364 w 488515"/>
              <a:gd name="connsiteY5" fmla="*/ 350729 h 375781"/>
              <a:gd name="connsiteX6" fmla="*/ 250520 w 488515"/>
              <a:gd name="connsiteY6" fmla="*/ 375781 h 375781"/>
              <a:gd name="connsiteX7" fmla="*/ 275573 w 488515"/>
              <a:gd name="connsiteY7" fmla="*/ 350729 h 375781"/>
              <a:gd name="connsiteX8" fmla="*/ 313151 w 488515"/>
              <a:gd name="connsiteY8" fmla="*/ 325677 h 375781"/>
              <a:gd name="connsiteX9" fmla="*/ 325677 w 488515"/>
              <a:gd name="connsiteY9" fmla="*/ 288099 h 375781"/>
              <a:gd name="connsiteX10" fmla="*/ 400833 w 488515"/>
              <a:gd name="connsiteY10" fmla="*/ 225469 h 375781"/>
              <a:gd name="connsiteX11" fmla="*/ 438411 w 488515"/>
              <a:gd name="connsiteY11" fmla="*/ 150313 h 375781"/>
              <a:gd name="connsiteX12" fmla="*/ 463463 w 488515"/>
              <a:gd name="connsiteY12" fmla="*/ 125260 h 375781"/>
              <a:gd name="connsiteX13" fmla="*/ 488515 w 488515"/>
              <a:gd name="connsiteY13" fmla="*/ 87682 h 37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8515" h="375781">
                <a:moveTo>
                  <a:pt x="12526" y="0"/>
                </a:moveTo>
                <a:cubicBezTo>
                  <a:pt x="8351" y="20877"/>
                  <a:pt x="0" y="41340"/>
                  <a:pt x="0" y="62630"/>
                </a:cubicBezTo>
                <a:cubicBezTo>
                  <a:pt x="0" y="95701"/>
                  <a:pt x="55478" y="164637"/>
                  <a:pt x="62630" y="175365"/>
                </a:cubicBezTo>
                <a:cubicBezTo>
                  <a:pt x="96032" y="225469"/>
                  <a:pt x="75157" y="204593"/>
                  <a:pt x="125260" y="237995"/>
                </a:cubicBezTo>
                <a:cubicBezTo>
                  <a:pt x="156744" y="332448"/>
                  <a:pt x="114274" y="216023"/>
                  <a:pt x="162838" y="313151"/>
                </a:cubicBezTo>
                <a:cubicBezTo>
                  <a:pt x="168743" y="324961"/>
                  <a:pt x="164620" y="343055"/>
                  <a:pt x="175364" y="350729"/>
                </a:cubicBezTo>
                <a:cubicBezTo>
                  <a:pt x="196852" y="366078"/>
                  <a:pt x="250520" y="375781"/>
                  <a:pt x="250520" y="375781"/>
                </a:cubicBezTo>
                <a:cubicBezTo>
                  <a:pt x="258871" y="367430"/>
                  <a:pt x="266351" y="358106"/>
                  <a:pt x="275573" y="350729"/>
                </a:cubicBezTo>
                <a:cubicBezTo>
                  <a:pt x="287329" y="341325"/>
                  <a:pt x="303747" y="337432"/>
                  <a:pt x="313151" y="325677"/>
                </a:cubicBezTo>
                <a:cubicBezTo>
                  <a:pt x="321399" y="315367"/>
                  <a:pt x="318353" y="299085"/>
                  <a:pt x="325677" y="288099"/>
                </a:cubicBezTo>
                <a:cubicBezTo>
                  <a:pt x="344966" y="259165"/>
                  <a:pt x="373105" y="243955"/>
                  <a:pt x="400833" y="225469"/>
                </a:cubicBezTo>
                <a:cubicBezTo>
                  <a:pt x="414063" y="185778"/>
                  <a:pt x="410660" y="185003"/>
                  <a:pt x="438411" y="150313"/>
                </a:cubicBezTo>
                <a:cubicBezTo>
                  <a:pt x="445788" y="141091"/>
                  <a:pt x="456086" y="134482"/>
                  <a:pt x="463463" y="125260"/>
                </a:cubicBezTo>
                <a:cubicBezTo>
                  <a:pt x="472867" y="113504"/>
                  <a:pt x="488515" y="87682"/>
                  <a:pt x="488515" y="87682"/>
                </a:cubicBezTo>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3" name="Freeform 62"/>
          <p:cNvSpPr/>
          <p:nvPr/>
        </p:nvSpPr>
        <p:spPr>
          <a:xfrm>
            <a:off x="2411760" y="4277355"/>
            <a:ext cx="488515" cy="375781"/>
          </a:xfrm>
          <a:custGeom>
            <a:avLst/>
            <a:gdLst>
              <a:gd name="connsiteX0" fmla="*/ 12526 w 488515"/>
              <a:gd name="connsiteY0" fmla="*/ 0 h 375781"/>
              <a:gd name="connsiteX1" fmla="*/ 0 w 488515"/>
              <a:gd name="connsiteY1" fmla="*/ 62630 h 375781"/>
              <a:gd name="connsiteX2" fmla="*/ 62630 w 488515"/>
              <a:gd name="connsiteY2" fmla="*/ 175365 h 375781"/>
              <a:gd name="connsiteX3" fmla="*/ 125260 w 488515"/>
              <a:gd name="connsiteY3" fmla="*/ 237995 h 375781"/>
              <a:gd name="connsiteX4" fmla="*/ 162838 w 488515"/>
              <a:gd name="connsiteY4" fmla="*/ 313151 h 375781"/>
              <a:gd name="connsiteX5" fmla="*/ 175364 w 488515"/>
              <a:gd name="connsiteY5" fmla="*/ 350729 h 375781"/>
              <a:gd name="connsiteX6" fmla="*/ 250520 w 488515"/>
              <a:gd name="connsiteY6" fmla="*/ 375781 h 375781"/>
              <a:gd name="connsiteX7" fmla="*/ 275573 w 488515"/>
              <a:gd name="connsiteY7" fmla="*/ 350729 h 375781"/>
              <a:gd name="connsiteX8" fmla="*/ 313151 w 488515"/>
              <a:gd name="connsiteY8" fmla="*/ 325677 h 375781"/>
              <a:gd name="connsiteX9" fmla="*/ 325677 w 488515"/>
              <a:gd name="connsiteY9" fmla="*/ 288099 h 375781"/>
              <a:gd name="connsiteX10" fmla="*/ 400833 w 488515"/>
              <a:gd name="connsiteY10" fmla="*/ 225469 h 375781"/>
              <a:gd name="connsiteX11" fmla="*/ 438411 w 488515"/>
              <a:gd name="connsiteY11" fmla="*/ 150313 h 375781"/>
              <a:gd name="connsiteX12" fmla="*/ 463463 w 488515"/>
              <a:gd name="connsiteY12" fmla="*/ 125260 h 375781"/>
              <a:gd name="connsiteX13" fmla="*/ 488515 w 488515"/>
              <a:gd name="connsiteY13" fmla="*/ 87682 h 37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8515" h="375781">
                <a:moveTo>
                  <a:pt x="12526" y="0"/>
                </a:moveTo>
                <a:cubicBezTo>
                  <a:pt x="8351" y="20877"/>
                  <a:pt x="0" y="41340"/>
                  <a:pt x="0" y="62630"/>
                </a:cubicBezTo>
                <a:cubicBezTo>
                  <a:pt x="0" y="95701"/>
                  <a:pt x="55478" y="164637"/>
                  <a:pt x="62630" y="175365"/>
                </a:cubicBezTo>
                <a:cubicBezTo>
                  <a:pt x="96032" y="225469"/>
                  <a:pt x="75157" y="204593"/>
                  <a:pt x="125260" y="237995"/>
                </a:cubicBezTo>
                <a:cubicBezTo>
                  <a:pt x="156744" y="332448"/>
                  <a:pt x="114274" y="216023"/>
                  <a:pt x="162838" y="313151"/>
                </a:cubicBezTo>
                <a:cubicBezTo>
                  <a:pt x="168743" y="324961"/>
                  <a:pt x="164620" y="343055"/>
                  <a:pt x="175364" y="350729"/>
                </a:cubicBezTo>
                <a:cubicBezTo>
                  <a:pt x="196852" y="366078"/>
                  <a:pt x="250520" y="375781"/>
                  <a:pt x="250520" y="375781"/>
                </a:cubicBezTo>
                <a:cubicBezTo>
                  <a:pt x="258871" y="367430"/>
                  <a:pt x="266351" y="358106"/>
                  <a:pt x="275573" y="350729"/>
                </a:cubicBezTo>
                <a:cubicBezTo>
                  <a:pt x="287329" y="341325"/>
                  <a:pt x="303747" y="337432"/>
                  <a:pt x="313151" y="325677"/>
                </a:cubicBezTo>
                <a:cubicBezTo>
                  <a:pt x="321399" y="315367"/>
                  <a:pt x="318353" y="299085"/>
                  <a:pt x="325677" y="288099"/>
                </a:cubicBezTo>
                <a:cubicBezTo>
                  <a:pt x="344966" y="259165"/>
                  <a:pt x="373105" y="243955"/>
                  <a:pt x="400833" y="225469"/>
                </a:cubicBezTo>
                <a:cubicBezTo>
                  <a:pt x="414063" y="185778"/>
                  <a:pt x="410660" y="185003"/>
                  <a:pt x="438411" y="150313"/>
                </a:cubicBezTo>
                <a:cubicBezTo>
                  <a:pt x="445788" y="141091"/>
                  <a:pt x="456086" y="134482"/>
                  <a:pt x="463463" y="125260"/>
                </a:cubicBezTo>
                <a:cubicBezTo>
                  <a:pt x="472867" y="113504"/>
                  <a:pt x="488515" y="87682"/>
                  <a:pt x="488515" y="87682"/>
                </a:cubicBezTo>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4" name="Freeform 63"/>
          <p:cNvSpPr/>
          <p:nvPr/>
        </p:nvSpPr>
        <p:spPr>
          <a:xfrm rot="1271827">
            <a:off x="1455059" y="3992920"/>
            <a:ext cx="488515" cy="375781"/>
          </a:xfrm>
          <a:custGeom>
            <a:avLst/>
            <a:gdLst>
              <a:gd name="connsiteX0" fmla="*/ 12526 w 488515"/>
              <a:gd name="connsiteY0" fmla="*/ 0 h 375781"/>
              <a:gd name="connsiteX1" fmla="*/ 0 w 488515"/>
              <a:gd name="connsiteY1" fmla="*/ 62630 h 375781"/>
              <a:gd name="connsiteX2" fmla="*/ 62630 w 488515"/>
              <a:gd name="connsiteY2" fmla="*/ 175365 h 375781"/>
              <a:gd name="connsiteX3" fmla="*/ 125260 w 488515"/>
              <a:gd name="connsiteY3" fmla="*/ 237995 h 375781"/>
              <a:gd name="connsiteX4" fmla="*/ 162838 w 488515"/>
              <a:gd name="connsiteY4" fmla="*/ 313151 h 375781"/>
              <a:gd name="connsiteX5" fmla="*/ 175364 w 488515"/>
              <a:gd name="connsiteY5" fmla="*/ 350729 h 375781"/>
              <a:gd name="connsiteX6" fmla="*/ 250520 w 488515"/>
              <a:gd name="connsiteY6" fmla="*/ 375781 h 375781"/>
              <a:gd name="connsiteX7" fmla="*/ 275573 w 488515"/>
              <a:gd name="connsiteY7" fmla="*/ 350729 h 375781"/>
              <a:gd name="connsiteX8" fmla="*/ 313151 w 488515"/>
              <a:gd name="connsiteY8" fmla="*/ 325677 h 375781"/>
              <a:gd name="connsiteX9" fmla="*/ 325677 w 488515"/>
              <a:gd name="connsiteY9" fmla="*/ 288099 h 375781"/>
              <a:gd name="connsiteX10" fmla="*/ 400833 w 488515"/>
              <a:gd name="connsiteY10" fmla="*/ 225469 h 375781"/>
              <a:gd name="connsiteX11" fmla="*/ 438411 w 488515"/>
              <a:gd name="connsiteY11" fmla="*/ 150313 h 375781"/>
              <a:gd name="connsiteX12" fmla="*/ 463463 w 488515"/>
              <a:gd name="connsiteY12" fmla="*/ 125260 h 375781"/>
              <a:gd name="connsiteX13" fmla="*/ 488515 w 488515"/>
              <a:gd name="connsiteY13" fmla="*/ 87682 h 37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8515" h="375781">
                <a:moveTo>
                  <a:pt x="12526" y="0"/>
                </a:moveTo>
                <a:cubicBezTo>
                  <a:pt x="8351" y="20877"/>
                  <a:pt x="0" y="41340"/>
                  <a:pt x="0" y="62630"/>
                </a:cubicBezTo>
                <a:cubicBezTo>
                  <a:pt x="0" y="95701"/>
                  <a:pt x="55478" y="164637"/>
                  <a:pt x="62630" y="175365"/>
                </a:cubicBezTo>
                <a:cubicBezTo>
                  <a:pt x="96032" y="225469"/>
                  <a:pt x="75157" y="204593"/>
                  <a:pt x="125260" y="237995"/>
                </a:cubicBezTo>
                <a:cubicBezTo>
                  <a:pt x="156744" y="332448"/>
                  <a:pt x="114274" y="216023"/>
                  <a:pt x="162838" y="313151"/>
                </a:cubicBezTo>
                <a:cubicBezTo>
                  <a:pt x="168743" y="324961"/>
                  <a:pt x="164620" y="343055"/>
                  <a:pt x="175364" y="350729"/>
                </a:cubicBezTo>
                <a:cubicBezTo>
                  <a:pt x="196852" y="366078"/>
                  <a:pt x="250520" y="375781"/>
                  <a:pt x="250520" y="375781"/>
                </a:cubicBezTo>
                <a:cubicBezTo>
                  <a:pt x="258871" y="367430"/>
                  <a:pt x="266351" y="358106"/>
                  <a:pt x="275573" y="350729"/>
                </a:cubicBezTo>
                <a:cubicBezTo>
                  <a:pt x="287329" y="341325"/>
                  <a:pt x="303747" y="337432"/>
                  <a:pt x="313151" y="325677"/>
                </a:cubicBezTo>
                <a:cubicBezTo>
                  <a:pt x="321399" y="315367"/>
                  <a:pt x="318353" y="299085"/>
                  <a:pt x="325677" y="288099"/>
                </a:cubicBezTo>
                <a:cubicBezTo>
                  <a:pt x="344966" y="259165"/>
                  <a:pt x="373105" y="243955"/>
                  <a:pt x="400833" y="225469"/>
                </a:cubicBezTo>
                <a:cubicBezTo>
                  <a:pt x="414063" y="185778"/>
                  <a:pt x="410660" y="185003"/>
                  <a:pt x="438411" y="150313"/>
                </a:cubicBezTo>
                <a:cubicBezTo>
                  <a:pt x="445788" y="141091"/>
                  <a:pt x="456086" y="134482"/>
                  <a:pt x="463463" y="125260"/>
                </a:cubicBezTo>
                <a:cubicBezTo>
                  <a:pt x="472867" y="113504"/>
                  <a:pt x="488515" y="87682"/>
                  <a:pt x="488515" y="87682"/>
                </a:cubicBezTo>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010" name="Rectangle 3"/>
          <p:cNvSpPr>
            <a:spLocks noGrp="1" noChangeArrowheads="1"/>
          </p:cNvSpPr>
          <p:nvPr>
            <p:ph type="title"/>
          </p:nvPr>
        </p:nvSpPr>
        <p:spPr>
          <a:xfrm>
            <a:off x="683568" y="-27651"/>
            <a:ext cx="7772400" cy="1219200"/>
          </a:xfrm>
        </p:spPr>
        <p:txBody>
          <a:bodyPr/>
          <a:lstStyle/>
          <a:p>
            <a:pPr eaLnBrk="1" hangingPunct="1"/>
            <a:r>
              <a:rPr lang="en-CA" altLang="en-US" sz="3200" b="1" dirty="0" smtClean="0"/>
              <a:t>How does </a:t>
            </a:r>
            <a:r>
              <a:rPr lang="en-CA" altLang="en-US" sz="3200" b="1" dirty="0" err="1" smtClean="0"/>
              <a:t>Btk</a:t>
            </a:r>
            <a:r>
              <a:rPr lang="en-CA" altLang="en-US" sz="3200" b="1" dirty="0" smtClean="0"/>
              <a:t> work?</a:t>
            </a:r>
            <a:endParaRPr lang="en-US" altLang="en-US" sz="3200" b="1" dirty="0" smtClean="0">
              <a:solidFill>
                <a:schemeClr val="tx1"/>
              </a:solidFill>
            </a:endParaRPr>
          </a:p>
        </p:txBody>
      </p:sp>
      <p:sp>
        <p:nvSpPr>
          <p:cNvPr id="6" name="Freeform 5"/>
          <p:cNvSpPr/>
          <p:nvPr/>
        </p:nvSpPr>
        <p:spPr>
          <a:xfrm>
            <a:off x="1187624" y="2204864"/>
            <a:ext cx="7590773" cy="2317315"/>
          </a:xfrm>
          <a:custGeom>
            <a:avLst/>
            <a:gdLst>
              <a:gd name="connsiteX0" fmla="*/ 150313 w 7590773"/>
              <a:gd name="connsiteY0" fmla="*/ 551145 h 2317315"/>
              <a:gd name="connsiteX1" fmla="*/ 212943 w 7590773"/>
              <a:gd name="connsiteY1" fmla="*/ 538619 h 2317315"/>
              <a:gd name="connsiteX2" fmla="*/ 250521 w 7590773"/>
              <a:gd name="connsiteY2" fmla="*/ 501041 h 2317315"/>
              <a:gd name="connsiteX3" fmla="*/ 325677 w 7590773"/>
              <a:gd name="connsiteY3" fmla="*/ 450937 h 2317315"/>
              <a:gd name="connsiteX4" fmla="*/ 363255 w 7590773"/>
              <a:gd name="connsiteY4" fmla="*/ 425885 h 2317315"/>
              <a:gd name="connsiteX5" fmla="*/ 400833 w 7590773"/>
              <a:gd name="connsiteY5" fmla="*/ 400833 h 2317315"/>
              <a:gd name="connsiteX6" fmla="*/ 626302 w 7590773"/>
              <a:gd name="connsiteY6" fmla="*/ 325677 h 2317315"/>
              <a:gd name="connsiteX7" fmla="*/ 701458 w 7590773"/>
              <a:gd name="connsiteY7" fmla="*/ 300625 h 2317315"/>
              <a:gd name="connsiteX8" fmla="*/ 789140 w 7590773"/>
              <a:gd name="connsiteY8" fmla="*/ 275573 h 2317315"/>
              <a:gd name="connsiteX9" fmla="*/ 901874 w 7590773"/>
              <a:gd name="connsiteY9" fmla="*/ 263047 h 2317315"/>
              <a:gd name="connsiteX10" fmla="*/ 1077239 w 7590773"/>
              <a:gd name="connsiteY10" fmla="*/ 237995 h 2317315"/>
              <a:gd name="connsiteX11" fmla="*/ 1265129 w 7590773"/>
              <a:gd name="connsiteY11" fmla="*/ 212942 h 2317315"/>
              <a:gd name="connsiteX12" fmla="*/ 1365337 w 7590773"/>
              <a:gd name="connsiteY12" fmla="*/ 187890 h 2317315"/>
              <a:gd name="connsiteX13" fmla="*/ 1427967 w 7590773"/>
              <a:gd name="connsiteY13" fmla="*/ 175364 h 2317315"/>
              <a:gd name="connsiteX14" fmla="*/ 1465545 w 7590773"/>
              <a:gd name="connsiteY14" fmla="*/ 162838 h 2317315"/>
              <a:gd name="connsiteX15" fmla="*/ 1665962 w 7590773"/>
              <a:gd name="connsiteY15" fmla="*/ 137786 h 2317315"/>
              <a:gd name="connsiteX16" fmla="*/ 1741118 w 7590773"/>
              <a:gd name="connsiteY16" fmla="*/ 125260 h 2317315"/>
              <a:gd name="connsiteX17" fmla="*/ 1791222 w 7590773"/>
              <a:gd name="connsiteY17" fmla="*/ 112734 h 2317315"/>
              <a:gd name="connsiteX18" fmla="*/ 2004165 w 7590773"/>
              <a:gd name="connsiteY18" fmla="*/ 100208 h 2317315"/>
              <a:gd name="connsiteX19" fmla="*/ 2079321 w 7590773"/>
              <a:gd name="connsiteY19" fmla="*/ 87682 h 2317315"/>
              <a:gd name="connsiteX20" fmla="*/ 2680570 w 7590773"/>
              <a:gd name="connsiteY20" fmla="*/ 62630 h 2317315"/>
              <a:gd name="connsiteX21" fmla="*/ 2906039 w 7590773"/>
              <a:gd name="connsiteY21" fmla="*/ 50104 h 2317315"/>
              <a:gd name="connsiteX22" fmla="*/ 3319398 w 7590773"/>
              <a:gd name="connsiteY22" fmla="*/ 37578 h 2317315"/>
              <a:gd name="connsiteX23" fmla="*/ 3419606 w 7590773"/>
              <a:gd name="connsiteY23" fmla="*/ 25052 h 2317315"/>
              <a:gd name="connsiteX24" fmla="*/ 3482236 w 7590773"/>
              <a:gd name="connsiteY24" fmla="*/ 12526 h 2317315"/>
              <a:gd name="connsiteX25" fmla="*/ 3920647 w 7590773"/>
              <a:gd name="connsiteY25" fmla="*/ 0 h 2317315"/>
              <a:gd name="connsiteX26" fmla="*/ 4371584 w 7590773"/>
              <a:gd name="connsiteY26" fmla="*/ 12526 h 2317315"/>
              <a:gd name="connsiteX27" fmla="*/ 4634630 w 7590773"/>
              <a:gd name="connsiteY27" fmla="*/ 37578 h 2317315"/>
              <a:gd name="connsiteX28" fmla="*/ 4797469 w 7590773"/>
              <a:gd name="connsiteY28" fmla="*/ 75156 h 2317315"/>
              <a:gd name="connsiteX29" fmla="*/ 4885151 w 7590773"/>
              <a:gd name="connsiteY29" fmla="*/ 87682 h 2317315"/>
              <a:gd name="connsiteX30" fmla="*/ 5098093 w 7590773"/>
              <a:gd name="connsiteY30" fmla="*/ 100208 h 2317315"/>
              <a:gd name="connsiteX31" fmla="*/ 5260932 w 7590773"/>
              <a:gd name="connsiteY31" fmla="*/ 112734 h 2317315"/>
              <a:gd name="connsiteX32" fmla="*/ 5386192 w 7590773"/>
              <a:gd name="connsiteY32" fmla="*/ 137786 h 2317315"/>
              <a:gd name="connsiteX33" fmla="*/ 5448822 w 7590773"/>
              <a:gd name="connsiteY33" fmla="*/ 150312 h 2317315"/>
              <a:gd name="connsiteX34" fmla="*/ 5486400 w 7590773"/>
              <a:gd name="connsiteY34" fmla="*/ 162838 h 2317315"/>
              <a:gd name="connsiteX35" fmla="*/ 5599135 w 7590773"/>
              <a:gd name="connsiteY35" fmla="*/ 187890 h 2317315"/>
              <a:gd name="connsiteX36" fmla="*/ 5649239 w 7590773"/>
              <a:gd name="connsiteY36" fmla="*/ 212942 h 2317315"/>
              <a:gd name="connsiteX37" fmla="*/ 5724395 w 7590773"/>
              <a:gd name="connsiteY37" fmla="*/ 263047 h 2317315"/>
              <a:gd name="connsiteX38" fmla="*/ 5799551 w 7590773"/>
              <a:gd name="connsiteY38" fmla="*/ 288099 h 2317315"/>
              <a:gd name="connsiteX39" fmla="*/ 5849655 w 7590773"/>
              <a:gd name="connsiteY39" fmla="*/ 300625 h 2317315"/>
              <a:gd name="connsiteX40" fmla="*/ 5899759 w 7590773"/>
              <a:gd name="connsiteY40" fmla="*/ 325677 h 2317315"/>
              <a:gd name="connsiteX41" fmla="*/ 5937337 w 7590773"/>
              <a:gd name="connsiteY41" fmla="*/ 338203 h 2317315"/>
              <a:gd name="connsiteX42" fmla="*/ 5974915 w 7590773"/>
              <a:gd name="connsiteY42" fmla="*/ 363255 h 2317315"/>
              <a:gd name="connsiteX43" fmla="*/ 6050071 w 7590773"/>
              <a:gd name="connsiteY43" fmla="*/ 388307 h 2317315"/>
              <a:gd name="connsiteX44" fmla="*/ 6087650 w 7590773"/>
              <a:gd name="connsiteY44" fmla="*/ 413359 h 2317315"/>
              <a:gd name="connsiteX45" fmla="*/ 6162806 w 7590773"/>
              <a:gd name="connsiteY45" fmla="*/ 438411 h 2317315"/>
              <a:gd name="connsiteX46" fmla="*/ 6200384 w 7590773"/>
              <a:gd name="connsiteY46" fmla="*/ 463463 h 2317315"/>
              <a:gd name="connsiteX47" fmla="*/ 6288066 w 7590773"/>
              <a:gd name="connsiteY47" fmla="*/ 488515 h 2317315"/>
              <a:gd name="connsiteX48" fmla="*/ 6325644 w 7590773"/>
              <a:gd name="connsiteY48" fmla="*/ 513567 h 2317315"/>
              <a:gd name="connsiteX49" fmla="*/ 6400800 w 7590773"/>
              <a:gd name="connsiteY49" fmla="*/ 538619 h 2317315"/>
              <a:gd name="connsiteX50" fmla="*/ 6438378 w 7590773"/>
              <a:gd name="connsiteY50" fmla="*/ 551145 h 2317315"/>
              <a:gd name="connsiteX51" fmla="*/ 6513535 w 7590773"/>
              <a:gd name="connsiteY51" fmla="*/ 601249 h 2317315"/>
              <a:gd name="connsiteX52" fmla="*/ 6551113 w 7590773"/>
              <a:gd name="connsiteY52" fmla="*/ 626301 h 2317315"/>
              <a:gd name="connsiteX53" fmla="*/ 6638795 w 7590773"/>
              <a:gd name="connsiteY53" fmla="*/ 676405 h 2317315"/>
              <a:gd name="connsiteX54" fmla="*/ 6701425 w 7590773"/>
              <a:gd name="connsiteY54" fmla="*/ 713984 h 2317315"/>
              <a:gd name="connsiteX55" fmla="*/ 6739003 w 7590773"/>
              <a:gd name="connsiteY55" fmla="*/ 739036 h 2317315"/>
              <a:gd name="connsiteX56" fmla="*/ 6776581 w 7590773"/>
              <a:gd name="connsiteY56" fmla="*/ 751562 h 2317315"/>
              <a:gd name="connsiteX57" fmla="*/ 6814159 w 7590773"/>
              <a:gd name="connsiteY57" fmla="*/ 776614 h 2317315"/>
              <a:gd name="connsiteX58" fmla="*/ 6889315 w 7590773"/>
              <a:gd name="connsiteY58" fmla="*/ 801666 h 2317315"/>
              <a:gd name="connsiteX59" fmla="*/ 6964471 w 7590773"/>
              <a:gd name="connsiteY59" fmla="*/ 851770 h 2317315"/>
              <a:gd name="connsiteX60" fmla="*/ 6989524 w 7590773"/>
              <a:gd name="connsiteY60" fmla="*/ 876822 h 2317315"/>
              <a:gd name="connsiteX61" fmla="*/ 7077206 w 7590773"/>
              <a:gd name="connsiteY61" fmla="*/ 901874 h 2317315"/>
              <a:gd name="connsiteX62" fmla="*/ 7114784 w 7590773"/>
              <a:gd name="connsiteY62" fmla="*/ 926926 h 2317315"/>
              <a:gd name="connsiteX63" fmla="*/ 7227518 w 7590773"/>
              <a:gd name="connsiteY63" fmla="*/ 977030 h 2317315"/>
              <a:gd name="connsiteX64" fmla="*/ 7290148 w 7590773"/>
              <a:gd name="connsiteY64" fmla="*/ 1039660 h 2317315"/>
              <a:gd name="connsiteX65" fmla="*/ 7315200 w 7590773"/>
              <a:gd name="connsiteY65" fmla="*/ 1077238 h 2317315"/>
              <a:gd name="connsiteX66" fmla="*/ 7352778 w 7590773"/>
              <a:gd name="connsiteY66" fmla="*/ 1114816 h 2317315"/>
              <a:gd name="connsiteX67" fmla="*/ 7365304 w 7590773"/>
              <a:gd name="connsiteY67" fmla="*/ 1152395 h 2317315"/>
              <a:gd name="connsiteX68" fmla="*/ 7440461 w 7590773"/>
              <a:gd name="connsiteY68" fmla="*/ 1252603 h 2317315"/>
              <a:gd name="connsiteX69" fmla="*/ 7452987 w 7590773"/>
              <a:gd name="connsiteY69" fmla="*/ 1290181 h 2317315"/>
              <a:gd name="connsiteX70" fmla="*/ 7503091 w 7590773"/>
              <a:gd name="connsiteY70" fmla="*/ 1365337 h 2317315"/>
              <a:gd name="connsiteX71" fmla="*/ 7515617 w 7590773"/>
              <a:gd name="connsiteY71" fmla="*/ 1402915 h 2317315"/>
              <a:gd name="connsiteX72" fmla="*/ 7578247 w 7590773"/>
              <a:gd name="connsiteY72" fmla="*/ 1478071 h 2317315"/>
              <a:gd name="connsiteX73" fmla="*/ 7590773 w 7590773"/>
              <a:gd name="connsiteY73" fmla="*/ 1678488 h 2317315"/>
              <a:gd name="connsiteX74" fmla="*/ 7578247 w 7590773"/>
              <a:gd name="connsiteY74" fmla="*/ 1966586 h 2317315"/>
              <a:gd name="connsiteX75" fmla="*/ 7565721 w 7590773"/>
              <a:gd name="connsiteY75" fmla="*/ 2004164 h 2317315"/>
              <a:gd name="connsiteX76" fmla="*/ 7515617 w 7590773"/>
              <a:gd name="connsiteY76" fmla="*/ 2066795 h 2317315"/>
              <a:gd name="connsiteX77" fmla="*/ 7490565 w 7590773"/>
              <a:gd name="connsiteY77" fmla="*/ 2104373 h 2317315"/>
              <a:gd name="connsiteX78" fmla="*/ 7452987 w 7590773"/>
              <a:gd name="connsiteY78" fmla="*/ 2116899 h 2317315"/>
              <a:gd name="connsiteX79" fmla="*/ 7377830 w 7590773"/>
              <a:gd name="connsiteY79" fmla="*/ 2167003 h 2317315"/>
              <a:gd name="connsiteX80" fmla="*/ 7302674 w 7590773"/>
              <a:gd name="connsiteY80" fmla="*/ 2192055 h 2317315"/>
              <a:gd name="connsiteX81" fmla="*/ 7265096 w 7590773"/>
              <a:gd name="connsiteY81" fmla="*/ 2154477 h 2317315"/>
              <a:gd name="connsiteX82" fmla="*/ 7252570 w 7590773"/>
              <a:gd name="connsiteY82" fmla="*/ 2116899 h 2317315"/>
              <a:gd name="connsiteX83" fmla="*/ 7227518 w 7590773"/>
              <a:gd name="connsiteY83" fmla="*/ 2016690 h 2317315"/>
              <a:gd name="connsiteX84" fmla="*/ 7189940 w 7590773"/>
              <a:gd name="connsiteY84" fmla="*/ 1979112 h 2317315"/>
              <a:gd name="connsiteX85" fmla="*/ 7164888 w 7590773"/>
              <a:gd name="connsiteY85" fmla="*/ 1941534 h 2317315"/>
              <a:gd name="connsiteX86" fmla="*/ 7127310 w 7590773"/>
              <a:gd name="connsiteY86" fmla="*/ 1929008 h 2317315"/>
              <a:gd name="connsiteX87" fmla="*/ 7052154 w 7590773"/>
              <a:gd name="connsiteY87" fmla="*/ 1878904 h 2317315"/>
              <a:gd name="connsiteX88" fmla="*/ 6438378 w 7590773"/>
              <a:gd name="connsiteY88" fmla="*/ 1891430 h 2317315"/>
              <a:gd name="connsiteX89" fmla="*/ 6388274 w 7590773"/>
              <a:gd name="connsiteY89" fmla="*/ 1903956 h 2317315"/>
              <a:gd name="connsiteX90" fmla="*/ 5949863 w 7590773"/>
              <a:gd name="connsiteY90" fmla="*/ 1916482 h 2317315"/>
              <a:gd name="connsiteX91" fmla="*/ 5787025 w 7590773"/>
              <a:gd name="connsiteY91" fmla="*/ 1941534 h 2317315"/>
              <a:gd name="connsiteX92" fmla="*/ 5699343 w 7590773"/>
              <a:gd name="connsiteY92" fmla="*/ 1966586 h 2317315"/>
              <a:gd name="connsiteX93" fmla="*/ 5649239 w 7590773"/>
              <a:gd name="connsiteY93" fmla="*/ 1991638 h 2317315"/>
              <a:gd name="connsiteX94" fmla="*/ 5599135 w 7590773"/>
              <a:gd name="connsiteY94" fmla="*/ 2004164 h 2317315"/>
              <a:gd name="connsiteX95" fmla="*/ 5561556 w 7590773"/>
              <a:gd name="connsiteY95" fmla="*/ 2029216 h 2317315"/>
              <a:gd name="connsiteX96" fmla="*/ 5498926 w 7590773"/>
              <a:gd name="connsiteY96" fmla="*/ 2041742 h 2317315"/>
              <a:gd name="connsiteX97" fmla="*/ 5448822 w 7590773"/>
              <a:gd name="connsiteY97" fmla="*/ 2054268 h 2317315"/>
              <a:gd name="connsiteX98" fmla="*/ 5411244 w 7590773"/>
              <a:gd name="connsiteY98" fmla="*/ 2079321 h 2317315"/>
              <a:gd name="connsiteX99" fmla="*/ 5336088 w 7590773"/>
              <a:gd name="connsiteY99" fmla="*/ 2104373 h 2317315"/>
              <a:gd name="connsiteX100" fmla="*/ 5298510 w 7590773"/>
              <a:gd name="connsiteY100" fmla="*/ 2129425 h 2317315"/>
              <a:gd name="connsiteX101" fmla="*/ 5135671 w 7590773"/>
              <a:gd name="connsiteY101" fmla="*/ 2167003 h 2317315"/>
              <a:gd name="connsiteX102" fmla="*/ 5010411 w 7590773"/>
              <a:gd name="connsiteY102" fmla="*/ 2204581 h 2317315"/>
              <a:gd name="connsiteX103" fmla="*/ 4972833 w 7590773"/>
              <a:gd name="connsiteY103" fmla="*/ 2217107 h 2317315"/>
              <a:gd name="connsiteX104" fmla="*/ 4872625 w 7590773"/>
              <a:gd name="connsiteY104" fmla="*/ 2229633 h 2317315"/>
              <a:gd name="connsiteX105" fmla="*/ 4697261 w 7590773"/>
              <a:gd name="connsiteY105" fmla="*/ 2254685 h 2317315"/>
              <a:gd name="connsiteX106" fmla="*/ 4659682 w 7590773"/>
              <a:gd name="connsiteY106" fmla="*/ 2267211 h 2317315"/>
              <a:gd name="connsiteX107" fmla="*/ 4484318 w 7590773"/>
              <a:gd name="connsiteY107" fmla="*/ 2292263 h 2317315"/>
              <a:gd name="connsiteX108" fmla="*/ 3908121 w 7590773"/>
              <a:gd name="connsiteY108" fmla="*/ 2317315 h 2317315"/>
              <a:gd name="connsiteX109" fmla="*/ 2430050 w 7590773"/>
              <a:gd name="connsiteY109" fmla="*/ 2304789 h 2317315"/>
              <a:gd name="connsiteX110" fmla="*/ 2392471 w 7590773"/>
              <a:gd name="connsiteY110" fmla="*/ 2292263 h 2317315"/>
              <a:gd name="connsiteX111" fmla="*/ 2292263 w 7590773"/>
              <a:gd name="connsiteY111" fmla="*/ 2279737 h 2317315"/>
              <a:gd name="connsiteX112" fmla="*/ 2204581 w 7590773"/>
              <a:gd name="connsiteY112" fmla="*/ 2254685 h 2317315"/>
              <a:gd name="connsiteX113" fmla="*/ 2041743 w 7590773"/>
              <a:gd name="connsiteY113" fmla="*/ 2229633 h 2317315"/>
              <a:gd name="connsiteX114" fmla="*/ 2004165 w 7590773"/>
              <a:gd name="connsiteY114" fmla="*/ 2217107 h 2317315"/>
              <a:gd name="connsiteX115" fmla="*/ 1891430 w 7590773"/>
              <a:gd name="connsiteY115" fmla="*/ 2204581 h 2317315"/>
              <a:gd name="connsiteX116" fmla="*/ 1716066 w 7590773"/>
              <a:gd name="connsiteY116" fmla="*/ 2179529 h 2317315"/>
              <a:gd name="connsiteX117" fmla="*/ 1603332 w 7590773"/>
              <a:gd name="connsiteY117" fmla="*/ 2141951 h 2317315"/>
              <a:gd name="connsiteX118" fmla="*/ 1565754 w 7590773"/>
              <a:gd name="connsiteY118" fmla="*/ 2129425 h 2317315"/>
              <a:gd name="connsiteX119" fmla="*/ 1478071 w 7590773"/>
              <a:gd name="connsiteY119" fmla="*/ 2116899 h 2317315"/>
              <a:gd name="connsiteX120" fmla="*/ 1164921 w 7590773"/>
              <a:gd name="connsiteY120" fmla="*/ 2079321 h 2317315"/>
              <a:gd name="connsiteX121" fmla="*/ 1052187 w 7590773"/>
              <a:gd name="connsiteY121" fmla="*/ 2066795 h 2317315"/>
              <a:gd name="connsiteX122" fmla="*/ 977030 w 7590773"/>
              <a:gd name="connsiteY122" fmla="*/ 2041742 h 2317315"/>
              <a:gd name="connsiteX123" fmla="*/ 939452 w 7590773"/>
              <a:gd name="connsiteY123" fmla="*/ 2029216 h 2317315"/>
              <a:gd name="connsiteX124" fmla="*/ 726510 w 7590773"/>
              <a:gd name="connsiteY124" fmla="*/ 2004164 h 2317315"/>
              <a:gd name="connsiteX125" fmla="*/ 626302 w 7590773"/>
              <a:gd name="connsiteY125" fmla="*/ 1979112 h 2317315"/>
              <a:gd name="connsiteX126" fmla="*/ 588724 w 7590773"/>
              <a:gd name="connsiteY126" fmla="*/ 1966586 h 2317315"/>
              <a:gd name="connsiteX127" fmla="*/ 526093 w 7590773"/>
              <a:gd name="connsiteY127" fmla="*/ 1929008 h 2317315"/>
              <a:gd name="connsiteX128" fmla="*/ 488515 w 7590773"/>
              <a:gd name="connsiteY128" fmla="*/ 1891430 h 2317315"/>
              <a:gd name="connsiteX129" fmla="*/ 450937 w 7590773"/>
              <a:gd name="connsiteY129" fmla="*/ 1878904 h 2317315"/>
              <a:gd name="connsiteX130" fmla="*/ 375781 w 7590773"/>
              <a:gd name="connsiteY130" fmla="*/ 1828800 h 2317315"/>
              <a:gd name="connsiteX131" fmla="*/ 350729 w 7590773"/>
              <a:gd name="connsiteY131" fmla="*/ 1791222 h 2317315"/>
              <a:gd name="connsiteX132" fmla="*/ 263047 w 7590773"/>
              <a:gd name="connsiteY132" fmla="*/ 1753644 h 2317315"/>
              <a:gd name="connsiteX133" fmla="*/ 150313 w 7590773"/>
              <a:gd name="connsiteY133" fmla="*/ 1653436 h 2317315"/>
              <a:gd name="connsiteX134" fmla="*/ 100208 w 7590773"/>
              <a:gd name="connsiteY134" fmla="*/ 1590805 h 2317315"/>
              <a:gd name="connsiteX135" fmla="*/ 62630 w 7590773"/>
              <a:gd name="connsiteY135" fmla="*/ 1515649 h 2317315"/>
              <a:gd name="connsiteX136" fmla="*/ 37578 w 7590773"/>
              <a:gd name="connsiteY136" fmla="*/ 1440493 h 2317315"/>
              <a:gd name="connsiteX137" fmla="*/ 25052 w 7590773"/>
              <a:gd name="connsiteY137" fmla="*/ 1402915 h 2317315"/>
              <a:gd name="connsiteX138" fmla="*/ 0 w 7590773"/>
              <a:gd name="connsiteY138" fmla="*/ 1290181 h 2317315"/>
              <a:gd name="connsiteX139" fmla="*/ 12526 w 7590773"/>
              <a:gd name="connsiteY139" fmla="*/ 676405 h 2317315"/>
              <a:gd name="connsiteX140" fmla="*/ 62630 w 7590773"/>
              <a:gd name="connsiteY140" fmla="*/ 613775 h 2317315"/>
              <a:gd name="connsiteX141" fmla="*/ 162839 w 7590773"/>
              <a:gd name="connsiteY141" fmla="*/ 601249 h 2317315"/>
              <a:gd name="connsiteX142" fmla="*/ 212943 w 7590773"/>
              <a:gd name="connsiteY142" fmla="*/ 563671 h 231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590773" h="2317315">
                <a:moveTo>
                  <a:pt x="150313" y="551145"/>
                </a:moveTo>
                <a:cubicBezTo>
                  <a:pt x="171190" y="546970"/>
                  <a:pt x="193901" y="548140"/>
                  <a:pt x="212943" y="538619"/>
                </a:cubicBezTo>
                <a:cubicBezTo>
                  <a:pt x="228787" y="530697"/>
                  <a:pt x="236538" y="511917"/>
                  <a:pt x="250521" y="501041"/>
                </a:cubicBezTo>
                <a:cubicBezTo>
                  <a:pt x="274287" y="482556"/>
                  <a:pt x="300625" y="467638"/>
                  <a:pt x="325677" y="450937"/>
                </a:cubicBezTo>
                <a:lnTo>
                  <a:pt x="363255" y="425885"/>
                </a:lnTo>
                <a:cubicBezTo>
                  <a:pt x="375781" y="417534"/>
                  <a:pt x="386551" y="405594"/>
                  <a:pt x="400833" y="400833"/>
                </a:cubicBezTo>
                <a:lnTo>
                  <a:pt x="626302" y="325677"/>
                </a:lnTo>
                <a:lnTo>
                  <a:pt x="701458" y="300625"/>
                </a:lnTo>
                <a:cubicBezTo>
                  <a:pt x="729518" y="291272"/>
                  <a:pt x="759930" y="280067"/>
                  <a:pt x="789140" y="275573"/>
                </a:cubicBezTo>
                <a:cubicBezTo>
                  <a:pt x="826510" y="269824"/>
                  <a:pt x="864296" y="267222"/>
                  <a:pt x="901874" y="263047"/>
                </a:cubicBezTo>
                <a:cubicBezTo>
                  <a:pt x="985924" y="235030"/>
                  <a:pt x="916800" y="254884"/>
                  <a:pt x="1077239" y="237995"/>
                </a:cubicBezTo>
                <a:cubicBezTo>
                  <a:pt x="1111600" y="234378"/>
                  <a:pt x="1227569" y="219202"/>
                  <a:pt x="1265129" y="212942"/>
                </a:cubicBezTo>
                <a:cubicBezTo>
                  <a:pt x="1403636" y="189858"/>
                  <a:pt x="1268534" y="212091"/>
                  <a:pt x="1365337" y="187890"/>
                </a:cubicBezTo>
                <a:cubicBezTo>
                  <a:pt x="1385991" y="182726"/>
                  <a:pt x="1407313" y="180528"/>
                  <a:pt x="1427967" y="175364"/>
                </a:cubicBezTo>
                <a:cubicBezTo>
                  <a:pt x="1440776" y="172162"/>
                  <a:pt x="1452598" y="165427"/>
                  <a:pt x="1465545" y="162838"/>
                </a:cubicBezTo>
                <a:cubicBezTo>
                  <a:pt x="1520398" y="151867"/>
                  <a:pt x="1613859" y="144733"/>
                  <a:pt x="1665962" y="137786"/>
                </a:cubicBezTo>
                <a:cubicBezTo>
                  <a:pt x="1691137" y="134429"/>
                  <a:pt x="1716214" y="130241"/>
                  <a:pt x="1741118" y="125260"/>
                </a:cubicBezTo>
                <a:cubicBezTo>
                  <a:pt x="1757999" y="121884"/>
                  <a:pt x="1774084" y="114366"/>
                  <a:pt x="1791222" y="112734"/>
                </a:cubicBezTo>
                <a:cubicBezTo>
                  <a:pt x="1862005" y="105993"/>
                  <a:pt x="1933184" y="104383"/>
                  <a:pt x="2004165" y="100208"/>
                </a:cubicBezTo>
                <a:cubicBezTo>
                  <a:pt x="2029217" y="96033"/>
                  <a:pt x="2054079" y="90487"/>
                  <a:pt x="2079321" y="87682"/>
                </a:cubicBezTo>
                <a:cubicBezTo>
                  <a:pt x="2287870" y="64510"/>
                  <a:pt x="2453373" y="71045"/>
                  <a:pt x="2680570" y="62630"/>
                </a:cubicBezTo>
                <a:cubicBezTo>
                  <a:pt x="2755791" y="59844"/>
                  <a:pt x="2830825" y="53054"/>
                  <a:pt x="2906039" y="50104"/>
                </a:cubicBezTo>
                <a:lnTo>
                  <a:pt x="3319398" y="37578"/>
                </a:lnTo>
                <a:cubicBezTo>
                  <a:pt x="3352801" y="33403"/>
                  <a:pt x="3386335" y="30171"/>
                  <a:pt x="3419606" y="25052"/>
                </a:cubicBezTo>
                <a:cubicBezTo>
                  <a:pt x="3440649" y="21815"/>
                  <a:pt x="3460972" y="13589"/>
                  <a:pt x="3482236" y="12526"/>
                </a:cubicBezTo>
                <a:cubicBezTo>
                  <a:pt x="3628250" y="5225"/>
                  <a:pt x="3774510" y="4175"/>
                  <a:pt x="3920647" y="0"/>
                </a:cubicBezTo>
                <a:lnTo>
                  <a:pt x="4371584" y="12526"/>
                </a:lnTo>
                <a:cubicBezTo>
                  <a:pt x="4446780" y="15659"/>
                  <a:pt x="4556748" y="28924"/>
                  <a:pt x="4634630" y="37578"/>
                </a:cubicBezTo>
                <a:cubicBezTo>
                  <a:pt x="4693136" y="52204"/>
                  <a:pt x="4739635" y="65517"/>
                  <a:pt x="4797469" y="75156"/>
                </a:cubicBezTo>
                <a:cubicBezTo>
                  <a:pt x="4826591" y="80010"/>
                  <a:pt x="4855729" y="85230"/>
                  <a:pt x="4885151" y="87682"/>
                </a:cubicBezTo>
                <a:cubicBezTo>
                  <a:pt x="4956009" y="93587"/>
                  <a:pt x="5027147" y="95478"/>
                  <a:pt x="5098093" y="100208"/>
                </a:cubicBezTo>
                <a:cubicBezTo>
                  <a:pt x="5152412" y="103829"/>
                  <a:pt x="5206652" y="108559"/>
                  <a:pt x="5260932" y="112734"/>
                </a:cubicBezTo>
                <a:lnTo>
                  <a:pt x="5386192" y="137786"/>
                </a:lnTo>
                <a:cubicBezTo>
                  <a:pt x="5407069" y="141961"/>
                  <a:pt x="5428624" y="143579"/>
                  <a:pt x="5448822" y="150312"/>
                </a:cubicBezTo>
                <a:cubicBezTo>
                  <a:pt x="5461348" y="154487"/>
                  <a:pt x="5473704" y="159211"/>
                  <a:pt x="5486400" y="162838"/>
                </a:cubicBezTo>
                <a:cubicBezTo>
                  <a:pt x="5527677" y="174631"/>
                  <a:pt x="5556083" y="179280"/>
                  <a:pt x="5599135" y="187890"/>
                </a:cubicBezTo>
                <a:cubicBezTo>
                  <a:pt x="5615836" y="196241"/>
                  <a:pt x="5633703" y="202584"/>
                  <a:pt x="5649239" y="212942"/>
                </a:cubicBezTo>
                <a:cubicBezTo>
                  <a:pt x="5720927" y="260735"/>
                  <a:pt x="5610868" y="217636"/>
                  <a:pt x="5724395" y="263047"/>
                </a:cubicBezTo>
                <a:cubicBezTo>
                  <a:pt x="5748913" y="272854"/>
                  <a:pt x="5773932" y="281694"/>
                  <a:pt x="5799551" y="288099"/>
                </a:cubicBezTo>
                <a:cubicBezTo>
                  <a:pt x="5816252" y="292274"/>
                  <a:pt x="5833536" y="294580"/>
                  <a:pt x="5849655" y="300625"/>
                </a:cubicBezTo>
                <a:cubicBezTo>
                  <a:pt x="5867139" y="307181"/>
                  <a:pt x="5882596" y="318321"/>
                  <a:pt x="5899759" y="325677"/>
                </a:cubicBezTo>
                <a:cubicBezTo>
                  <a:pt x="5911895" y="330878"/>
                  <a:pt x="5925527" y="332298"/>
                  <a:pt x="5937337" y="338203"/>
                </a:cubicBezTo>
                <a:cubicBezTo>
                  <a:pt x="5950802" y="344936"/>
                  <a:pt x="5961158" y="357141"/>
                  <a:pt x="5974915" y="363255"/>
                </a:cubicBezTo>
                <a:cubicBezTo>
                  <a:pt x="5999046" y="373980"/>
                  <a:pt x="6028099" y="373659"/>
                  <a:pt x="6050071" y="388307"/>
                </a:cubicBezTo>
                <a:cubicBezTo>
                  <a:pt x="6062597" y="396658"/>
                  <a:pt x="6073893" y="407245"/>
                  <a:pt x="6087650" y="413359"/>
                </a:cubicBezTo>
                <a:cubicBezTo>
                  <a:pt x="6111781" y="424084"/>
                  <a:pt x="6140834" y="423763"/>
                  <a:pt x="6162806" y="438411"/>
                </a:cubicBezTo>
                <a:cubicBezTo>
                  <a:pt x="6175332" y="446762"/>
                  <a:pt x="6186547" y="457533"/>
                  <a:pt x="6200384" y="463463"/>
                </a:cubicBezTo>
                <a:cubicBezTo>
                  <a:pt x="6256571" y="487543"/>
                  <a:pt x="6239315" y="464140"/>
                  <a:pt x="6288066" y="488515"/>
                </a:cubicBezTo>
                <a:cubicBezTo>
                  <a:pt x="6301531" y="495248"/>
                  <a:pt x="6311887" y="507453"/>
                  <a:pt x="6325644" y="513567"/>
                </a:cubicBezTo>
                <a:cubicBezTo>
                  <a:pt x="6349775" y="524292"/>
                  <a:pt x="6375748" y="530268"/>
                  <a:pt x="6400800" y="538619"/>
                </a:cubicBezTo>
                <a:cubicBezTo>
                  <a:pt x="6413326" y="542794"/>
                  <a:pt x="6427392" y="543821"/>
                  <a:pt x="6438378" y="551145"/>
                </a:cubicBezTo>
                <a:lnTo>
                  <a:pt x="6513535" y="601249"/>
                </a:lnTo>
                <a:cubicBezTo>
                  <a:pt x="6526061" y="609600"/>
                  <a:pt x="6539069" y="617268"/>
                  <a:pt x="6551113" y="626301"/>
                </a:cubicBezTo>
                <a:cubicBezTo>
                  <a:pt x="6611780" y="671801"/>
                  <a:pt x="6581412" y="657277"/>
                  <a:pt x="6638795" y="676405"/>
                </a:cubicBezTo>
                <a:cubicBezTo>
                  <a:pt x="6687726" y="725338"/>
                  <a:pt x="6636384" y="681463"/>
                  <a:pt x="6701425" y="713984"/>
                </a:cubicBezTo>
                <a:cubicBezTo>
                  <a:pt x="6714890" y="720717"/>
                  <a:pt x="6725538" y="732303"/>
                  <a:pt x="6739003" y="739036"/>
                </a:cubicBezTo>
                <a:cubicBezTo>
                  <a:pt x="6750813" y="744941"/>
                  <a:pt x="6764771" y="745657"/>
                  <a:pt x="6776581" y="751562"/>
                </a:cubicBezTo>
                <a:cubicBezTo>
                  <a:pt x="6790046" y="758295"/>
                  <a:pt x="6800402" y="770500"/>
                  <a:pt x="6814159" y="776614"/>
                </a:cubicBezTo>
                <a:cubicBezTo>
                  <a:pt x="6838290" y="787339"/>
                  <a:pt x="6889315" y="801666"/>
                  <a:pt x="6889315" y="801666"/>
                </a:cubicBezTo>
                <a:cubicBezTo>
                  <a:pt x="6984868" y="897219"/>
                  <a:pt x="6873834" y="797389"/>
                  <a:pt x="6964471" y="851770"/>
                </a:cubicBezTo>
                <a:cubicBezTo>
                  <a:pt x="6974598" y="857846"/>
                  <a:pt x="6979397" y="870746"/>
                  <a:pt x="6989524" y="876822"/>
                </a:cubicBezTo>
                <a:cubicBezTo>
                  <a:pt x="7002360" y="884524"/>
                  <a:pt x="7067846" y="899534"/>
                  <a:pt x="7077206" y="901874"/>
                </a:cubicBezTo>
                <a:cubicBezTo>
                  <a:pt x="7089732" y="910225"/>
                  <a:pt x="7101027" y="920812"/>
                  <a:pt x="7114784" y="926926"/>
                </a:cubicBezTo>
                <a:cubicBezTo>
                  <a:pt x="7248941" y="986551"/>
                  <a:pt x="7142474" y="920334"/>
                  <a:pt x="7227518" y="977030"/>
                </a:cubicBezTo>
                <a:cubicBezTo>
                  <a:pt x="7294323" y="1077238"/>
                  <a:pt x="7206641" y="956153"/>
                  <a:pt x="7290148" y="1039660"/>
                </a:cubicBezTo>
                <a:cubicBezTo>
                  <a:pt x="7300793" y="1050305"/>
                  <a:pt x="7305562" y="1065673"/>
                  <a:pt x="7315200" y="1077238"/>
                </a:cubicBezTo>
                <a:cubicBezTo>
                  <a:pt x="7326541" y="1090847"/>
                  <a:pt x="7340252" y="1102290"/>
                  <a:pt x="7352778" y="1114816"/>
                </a:cubicBezTo>
                <a:cubicBezTo>
                  <a:pt x="7356953" y="1127342"/>
                  <a:pt x="7358892" y="1140853"/>
                  <a:pt x="7365304" y="1152395"/>
                </a:cubicBezTo>
                <a:cubicBezTo>
                  <a:pt x="7400714" y="1216133"/>
                  <a:pt x="7402451" y="1214594"/>
                  <a:pt x="7440461" y="1252603"/>
                </a:cubicBezTo>
                <a:cubicBezTo>
                  <a:pt x="7444636" y="1265129"/>
                  <a:pt x="7446575" y="1278639"/>
                  <a:pt x="7452987" y="1290181"/>
                </a:cubicBezTo>
                <a:cubicBezTo>
                  <a:pt x="7467609" y="1316501"/>
                  <a:pt x="7493570" y="1336773"/>
                  <a:pt x="7503091" y="1365337"/>
                </a:cubicBezTo>
                <a:cubicBezTo>
                  <a:pt x="7507266" y="1377863"/>
                  <a:pt x="7509712" y="1391105"/>
                  <a:pt x="7515617" y="1402915"/>
                </a:cubicBezTo>
                <a:cubicBezTo>
                  <a:pt x="7533056" y="1437793"/>
                  <a:pt x="7550544" y="1450368"/>
                  <a:pt x="7578247" y="1478071"/>
                </a:cubicBezTo>
                <a:cubicBezTo>
                  <a:pt x="7582422" y="1544877"/>
                  <a:pt x="7590773" y="1611552"/>
                  <a:pt x="7590773" y="1678488"/>
                </a:cubicBezTo>
                <a:cubicBezTo>
                  <a:pt x="7590773" y="1774611"/>
                  <a:pt x="7585619" y="1870746"/>
                  <a:pt x="7578247" y="1966586"/>
                </a:cubicBezTo>
                <a:cubicBezTo>
                  <a:pt x="7577234" y="1979751"/>
                  <a:pt x="7571626" y="1992354"/>
                  <a:pt x="7565721" y="2004164"/>
                </a:cubicBezTo>
                <a:cubicBezTo>
                  <a:pt x="7540020" y="2055566"/>
                  <a:pt x="7546684" y="2027961"/>
                  <a:pt x="7515617" y="2066795"/>
                </a:cubicBezTo>
                <a:cubicBezTo>
                  <a:pt x="7506213" y="2078551"/>
                  <a:pt x="7502320" y="2094969"/>
                  <a:pt x="7490565" y="2104373"/>
                </a:cubicBezTo>
                <a:cubicBezTo>
                  <a:pt x="7480255" y="2112621"/>
                  <a:pt x="7464529" y="2110487"/>
                  <a:pt x="7452987" y="2116899"/>
                </a:cubicBezTo>
                <a:cubicBezTo>
                  <a:pt x="7426667" y="2131521"/>
                  <a:pt x="7406394" y="2157482"/>
                  <a:pt x="7377830" y="2167003"/>
                </a:cubicBezTo>
                <a:lnTo>
                  <a:pt x="7302674" y="2192055"/>
                </a:lnTo>
                <a:cubicBezTo>
                  <a:pt x="7290148" y="2179529"/>
                  <a:pt x="7274922" y="2169216"/>
                  <a:pt x="7265096" y="2154477"/>
                </a:cubicBezTo>
                <a:cubicBezTo>
                  <a:pt x="7257772" y="2143491"/>
                  <a:pt x="7255772" y="2129708"/>
                  <a:pt x="7252570" y="2116899"/>
                </a:cubicBezTo>
                <a:cubicBezTo>
                  <a:pt x="7250040" y="2106781"/>
                  <a:pt x="7238971" y="2033870"/>
                  <a:pt x="7227518" y="2016690"/>
                </a:cubicBezTo>
                <a:cubicBezTo>
                  <a:pt x="7217692" y="2001951"/>
                  <a:pt x="7201281" y="1992721"/>
                  <a:pt x="7189940" y="1979112"/>
                </a:cubicBezTo>
                <a:cubicBezTo>
                  <a:pt x="7180302" y="1967547"/>
                  <a:pt x="7176643" y="1950938"/>
                  <a:pt x="7164888" y="1941534"/>
                </a:cubicBezTo>
                <a:cubicBezTo>
                  <a:pt x="7154578" y="1933286"/>
                  <a:pt x="7138852" y="1935420"/>
                  <a:pt x="7127310" y="1929008"/>
                </a:cubicBezTo>
                <a:cubicBezTo>
                  <a:pt x="7100990" y="1914386"/>
                  <a:pt x="7052154" y="1878904"/>
                  <a:pt x="7052154" y="1878904"/>
                </a:cubicBezTo>
                <a:lnTo>
                  <a:pt x="6438378" y="1891430"/>
                </a:lnTo>
                <a:cubicBezTo>
                  <a:pt x="6421175" y="1892079"/>
                  <a:pt x="6405467" y="1903074"/>
                  <a:pt x="6388274" y="1903956"/>
                </a:cubicBezTo>
                <a:cubicBezTo>
                  <a:pt x="6242269" y="1911443"/>
                  <a:pt x="6096000" y="1912307"/>
                  <a:pt x="5949863" y="1916482"/>
                </a:cubicBezTo>
                <a:cubicBezTo>
                  <a:pt x="5862678" y="1945544"/>
                  <a:pt x="5956563" y="1917314"/>
                  <a:pt x="5787025" y="1941534"/>
                </a:cubicBezTo>
                <a:cubicBezTo>
                  <a:pt x="5771134" y="1943804"/>
                  <a:pt x="5717188" y="1958938"/>
                  <a:pt x="5699343" y="1966586"/>
                </a:cubicBezTo>
                <a:cubicBezTo>
                  <a:pt x="5682180" y="1973942"/>
                  <a:pt x="5666723" y="1985082"/>
                  <a:pt x="5649239" y="1991638"/>
                </a:cubicBezTo>
                <a:cubicBezTo>
                  <a:pt x="5633120" y="1997683"/>
                  <a:pt x="5615836" y="1999989"/>
                  <a:pt x="5599135" y="2004164"/>
                </a:cubicBezTo>
                <a:cubicBezTo>
                  <a:pt x="5586609" y="2012515"/>
                  <a:pt x="5575652" y="2023930"/>
                  <a:pt x="5561556" y="2029216"/>
                </a:cubicBezTo>
                <a:cubicBezTo>
                  <a:pt x="5541621" y="2036691"/>
                  <a:pt x="5519709" y="2037124"/>
                  <a:pt x="5498926" y="2041742"/>
                </a:cubicBezTo>
                <a:cubicBezTo>
                  <a:pt x="5482121" y="2045477"/>
                  <a:pt x="5465523" y="2050093"/>
                  <a:pt x="5448822" y="2054268"/>
                </a:cubicBezTo>
                <a:cubicBezTo>
                  <a:pt x="5436296" y="2062619"/>
                  <a:pt x="5425001" y="2073207"/>
                  <a:pt x="5411244" y="2079321"/>
                </a:cubicBezTo>
                <a:cubicBezTo>
                  <a:pt x="5387113" y="2090046"/>
                  <a:pt x="5358060" y="2089725"/>
                  <a:pt x="5336088" y="2104373"/>
                </a:cubicBezTo>
                <a:cubicBezTo>
                  <a:pt x="5323562" y="2112724"/>
                  <a:pt x="5312267" y="2123311"/>
                  <a:pt x="5298510" y="2129425"/>
                </a:cubicBezTo>
                <a:cubicBezTo>
                  <a:pt x="5223888" y="2162590"/>
                  <a:pt x="5217583" y="2152110"/>
                  <a:pt x="5135671" y="2167003"/>
                </a:cubicBezTo>
                <a:cubicBezTo>
                  <a:pt x="5094024" y="2174575"/>
                  <a:pt x="5049629" y="2191508"/>
                  <a:pt x="5010411" y="2204581"/>
                </a:cubicBezTo>
                <a:cubicBezTo>
                  <a:pt x="4997885" y="2208756"/>
                  <a:pt x="4985935" y="2215469"/>
                  <a:pt x="4972833" y="2217107"/>
                </a:cubicBezTo>
                <a:lnTo>
                  <a:pt x="4872625" y="2229633"/>
                </a:lnTo>
                <a:cubicBezTo>
                  <a:pt x="4779511" y="2260671"/>
                  <a:pt x="4889360" y="2227242"/>
                  <a:pt x="4697261" y="2254685"/>
                </a:cubicBezTo>
                <a:cubicBezTo>
                  <a:pt x="4684190" y="2256552"/>
                  <a:pt x="4672685" y="2264916"/>
                  <a:pt x="4659682" y="2267211"/>
                </a:cubicBezTo>
                <a:cubicBezTo>
                  <a:pt x="4601532" y="2277473"/>
                  <a:pt x="4543124" y="2286917"/>
                  <a:pt x="4484318" y="2292263"/>
                </a:cubicBezTo>
                <a:cubicBezTo>
                  <a:pt x="4200936" y="2318025"/>
                  <a:pt x="4392631" y="2303472"/>
                  <a:pt x="3908121" y="2317315"/>
                </a:cubicBezTo>
                <a:lnTo>
                  <a:pt x="2430050" y="2304789"/>
                </a:lnTo>
                <a:cubicBezTo>
                  <a:pt x="2416848" y="2304571"/>
                  <a:pt x="2405462" y="2294625"/>
                  <a:pt x="2392471" y="2292263"/>
                </a:cubicBezTo>
                <a:cubicBezTo>
                  <a:pt x="2359351" y="2286241"/>
                  <a:pt x="2325468" y="2285271"/>
                  <a:pt x="2292263" y="2279737"/>
                </a:cubicBezTo>
                <a:cubicBezTo>
                  <a:pt x="2105473" y="2248605"/>
                  <a:pt x="2353500" y="2284469"/>
                  <a:pt x="2204581" y="2254685"/>
                </a:cubicBezTo>
                <a:cubicBezTo>
                  <a:pt x="2104690" y="2234707"/>
                  <a:pt x="2134896" y="2250334"/>
                  <a:pt x="2041743" y="2229633"/>
                </a:cubicBezTo>
                <a:cubicBezTo>
                  <a:pt x="2028854" y="2226769"/>
                  <a:pt x="2017189" y="2219278"/>
                  <a:pt x="2004165" y="2217107"/>
                </a:cubicBezTo>
                <a:cubicBezTo>
                  <a:pt x="1966870" y="2210891"/>
                  <a:pt x="1928860" y="2209928"/>
                  <a:pt x="1891430" y="2204581"/>
                </a:cubicBezTo>
                <a:cubicBezTo>
                  <a:pt x="1612249" y="2164698"/>
                  <a:pt x="2168693" y="2229821"/>
                  <a:pt x="1716066" y="2179529"/>
                </a:cubicBezTo>
                <a:lnTo>
                  <a:pt x="1603332" y="2141951"/>
                </a:lnTo>
                <a:cubicBezTo>
                  <a:pt x="1590806" y="2137776"/>
                  <a:pt x="1578825" y="2131292"/>
                  <a:pt x="1565754" y="2129425"/>
                </a:cubicBezTo>
                <a:lnTo>
                  <a:pt x="1478071" y="2116899"/>
                </a:lnTo>
                <a:cubicBezTo>
                  <a:pt x="1333604" y="2059112"/>
                  <a:pt x="1453537" y="2099226"/>
                  <a:pt x="1164921" y="2079321"/>
                </a:cubicBezTo>
                <a:cubicBezTo>
                  <a:pt x="1127201" y="2076720"/>
                  <a:pt x="1089765" y="2070970"/>
                  <a:pt x="1052187" y="2066795"/>
                </a:cubicBezTo>
                <a:lnTo>
                  <a:pt x="977030" y="2041742"/>
                </a:lnTo>
                <a:cubicBezTo>
                  <a:pt x="964504" y="2037567"/>
                  <a:pt x="952554" y="2030854"/>
                  <a:pt x="939452" y="2029216"/>
                </a:cubicBezTo>
                <a:cubicBezTo>
                  <a:pt x="801727" y="2012000"/>
                  <a:pt x="872701" y="2020407"/>
                  <a:pt x="726510" y="2004164"/>
                </a:cubicBezTo>
                <a:cubicBezTo>
                  <a:pt x="640612" y="1975531"/>
                  <a:pt x="747225" y="2009343"/>
                  <a:pt x="626302" y="1979112"/>
                </a:cubicBezTo>
                <a:cubicBezTo>
                  <a:pt x="613493" y="1975910"/>
                  <a:pt x="601250" y="1970761"/>
                  <a:pt x="588724" y="1966586"/>
                </a:cubicBezTo>
                <a:cubicBezTo>
                  <a:pt x="510697" y="1888562"/>
                  <a:pt x="623662" y="1994054"/>
                  <a:pt x="526093" y="1929008"/>
                </a:cubicBezTo>
                <a:cubicBezTo>
                  <a:pt x="511354" y="1919182"/>
                  <a:pt x="503254" y="1901256"/>
                  <a:pt x="488515" y="1891430"/>
                </a:cubicBezTo>
                <a:cubicBezTo>
                  <a:pt x="477529" y="1884106"/>
                  <a:pt x="462479" y="1885316"/>
                  <a:pt x="450937" y="1878904"/>
                </a:cubicBezTo>
                <a:cubicBezTo>
                  <a:pt x="424617" y="1864282"/>
                  <a:pt x="375781" y="1828800"/>
                  <a:pt x="375781" y="1828800"/>
                </a:cubicBezTo>
                <a:cubicBezTo>
                  <a:pt x="367430" y="1816274"/>
                  <a:pt x="361374" y="1801867"/>
                  <a:pt x="350729" y="1791222"/>
                </a:cubicBezTo>
                <a:cubicBezTo>
                  <a:pt x="321895" y="1762388"/>
                  <a:pt x="301377" y="1763227"/>
                  <a:pt x="263047" y="1753644"/>
                </a:cubicBezTo>
                <a:cubicBezTo>
                  <a:pt x="217865" y="1723523"/>
                  <a:pt x="184633" y="1704917"/>
                  <a:pt x="150313" y="1653436"/>
                </a:cubicBezTo>
                <a:cubicBezTo>
                  <a:pt x="118710" y="1606031"/>
                  <a:pt x="135906" y="1626503"/>
                  <a:pt x="100208" y="1590805"/>
                </a:cubicBezTo>
                <a:cubicBezTo>
                  <a:pt x="54526" y="1453758"/>
                  <a:pt x="127382" y="1661341"/>
                  <a:pt x="62630" y="1515649"/>
                </a:cubicBezTo>
                <a:cubicBezTo>
                  <a:pt x="51905" y="1491518"/>
                  <a:pt x="45929" y="1465545"/>
                  <a:pt x="37578" y="1440493"/>
                </a:cubicBezTo>
                <a:cubicBezTo>
                  <a:pt x="33403" y="1427967"/>
                  <a:pt x="28254" y="1415724"/>
                  <a:pt x="25052" y="1402915"/>
                </a:cubicBezTo>
                <a:cubicBezTo>
                  <a:pt x="7362" y="1332157"/>
                  <a:pt x="15902" y="1369692"/>
                  <a:pt x="0" y="1290181"/>
                </a:cubicBezTo>
                <a:cubicBezTo>
                  <a:pt x="4175" y="1085589"/>
                  <a:pt x="4661" y="880888"/>
                  <a:pt x="12526" y="676405"/>
                </a:cubicBezTo>
                <a:cubicBezTo>
                  <a:pt x="13706" y="645717"/>
                  <a:pt x="32430" y="622011"/>
                  <a:pt x="62630" y="613775"/>
                </a:cubicBezTo>
                <a:cubicBezTo>
                  <a:pt x="95107" y="604918"/>
                  <a:pt x="129436" y="605424"/>
                  <a:pt x="162839" y="601249"/>
                </a:cubicBezTo>
                <a:cubicBezTo>
                  <a:pt x="179326" y="551788"/>
                  <a:pt x="162161" y="563671"/>
                  <a:pt x="212943" y="563671"/>
                </a:cubicBezTo>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Oval 1"/>
          <p:cNvSpPr/>
          <p:nvPr/>
        </p:nvSpPr>
        <p:spPr>
          <a:xfrm rot="955339">
            <a:off x="750150" y="2435635"/>
            <a:ext cx="864096" cy="1656184"/>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Freeform 7"/>
          <p:cNvSpPr/>
          <p:nvPr/>
        </p:nvSpPr>
        <p:spPr>
          <a:xfrm>
            <a:off x="789140" y="2893512"/>
            <a:ext cx="7753611" cy="1518420"/>
          </a:xfrm>
          <a:custGeom>
            <a:avLst/>
            <a:gdLst>
              <a:gd name="connsiteX0" fmla="*/ 0 w 7753611"/>
              <a:gd name="connsiteY0" fmla="*/ 1014609 h 1518420"/>
              <a:gd name="connsiteX1" fmla="*/ 25052 w 7753611"/>
              <a:gd name="connsiteY1" fmla="*/ 951978 h 1518420"/>
              <a:gd name="connsiteX2" fmla="*/ 62630 w 7753611"/>
              <a:gd name="connsiteY2" fmla="*/ 914400 h 1518420"/>
              <a:gd name="connsiteX3" fmla="*/ 87682 w 7753611"/>
              <a:gd name="connsiteY3" fmla="*/ 876822 h 1518420"/>
              <a:gd name="connsiteX4" fmla="*/ 125260 w 7753611"/>
              <a:gd name="connsiteY4" fmla="*/ 839244 h 1518420"/>
              <a:gd name="connsiteX5" fmla="*/ 150312 w 7753611"/>
              <a:gd name="connsiteY5" fmla="*/ 801666 h 1518420"/>
              <a:gd name="connsiteX6" fmla="*/ 187890 w 7753611"/>
              <a:gd name="connsiteY6" fmla="*/ 764088 h 1518420"/>
              <a:gd name="connsiteX7" fmla="*/ 212942 w 7753611"/>
              <a:gd name="connsiteY7" fmla="*/ 726510 h 1518420"/>
              <a:gd name="connsiteX8" fmla="*/ 288098 w 7753611"/>
              <a:gd name="connsiteY8" fmla="*/ 688932 h 1518420"/>
              <a:gd name="connsiteX9" fmla="*/ 325676 w 7753611"/>
              <a:gd name="connsiteY9" fmla="*/ 651354 h 1518420"/>
              <a:gd name="connsiteX10" fmla="*/ 400833 w 7753611"/>
              <a:gd name="connsiteY10" fmla="*/ 601250 h 1518420"/>
              <a:gd name="connsiteX11" fmla="*/ 438411 w 7753611"/>
              <a:gd name="connsiteY11" fmla="*/ 576198 h 1518420"/>
              <a:gd name="connsiteX12" fmla="*/ 475989 w 7753611"/>
              <a:gd name="connsiteY12" fmla="*/ 551146 h 1518420"/>
              <a:gd name="connsiteX13" fmla="*/ 501041 w 7753611"/>
              <a:gd name="connsiteY13" fmla="*/ 526093 h 1518420"/>
              <a:gd name="connsiteX14" fmla="*/ 538619 w 7753611"/>
              <a:gd name="connsiteY14" fmla="*/ 513567 h 1518420"/>
              <a:gd name="connsiteX15" fmla="*/ 613775 w 7753611"/>
              <a:gd name="connsiteY15" fmla="*/ 463463 h 1518420"/>
              <a:gd name="connsiteX16" fmla="*/ 876822 w 7753611"/>
              <a:gd name="connsiteY16" fmla="*/ 375781 h 1518420"/>
              <a:gd name="connsiteX17" fmla="*/ 951978 w 7753611"/>
              <a:gd name="connsiteY17" fmla="*/ 350729 h 1518420"/>
              <a:gd name="connsiteX18" fmla="*/ 989556 w 7753611"/>
              <a:gd name="connsiteY18" fmla="*/ 338203 h 1518420"/>
              <a:gd name="connsiteX19" fmla="*/ 1039660 w 7753611"/>
              <a:gd name="connsiteY19" fmla="*/ 325677 h 1518420"/>
              <a:gd name="connsiteX20" fmla="*/ 1114816 w 7753611"/>
              <a:gd name="connsiteY20" fmla="*/ 313151 h 1518420"/>
              <a:gd name="connsiteX21" fmla="*/ 1152394 w 7753611"/>
              <a:gd name="connsiteY21" fmla="*/ 300625 h 1518420"/>
              <a:gd name="connsiteX22" fmla="*/ 1277655 w 7753611"/>
              <a:gd name="connsiteY22" fmla="*/ 275573 h 1518420"/>
              <a:gd name="connsiteX23" fmla="*/ 1365337 w 7753611"/>
              <a:gd name="connsiteY23" fmla="*/ 250521 h 1518420"/>
              <a:gd name="connsiteX24" fmla="*/ 1465545 w 7753611"/>
              <a:gd name="connsiteY24" fmla="*/ 237995 h 1518420"/>
              <a:gd name="connsiteX25" fmla="*/ 1540701 w 7753611"/>
              <a:gd name="connsiteY25" fmla="*/ 225469 h 1518420"/>
              <a:gd name="connsiteX26" fmla="*/ 1578279 w 7753611"/>
              <a:gd name="connsiteY26" fmla="*/ 212943 h 1518420"/>
              <a:gd name="connsiteX27" fmla="*/ 1716065 w 7753611"/>
              <a:gd name="connsiteY27" fmla="*/ 200417 h 1518420"/>
              <a:gd name="connsiteX28" fmla="*/ 1816274 w 7753611"/>
              <a:gd name="connsiteY28" fmla="*/ 175365 h 1518420"/>
              <a:gd name="connsiteX29" fmla="*/ 1853852 w 7753611"/>
              <a:gd name="connsiteY29" fmla="*/ 162839 h 1518420"/>
              <a:gd name="connsiteX30" fmla="*/ 1891430 w 7753611"/>
              <a:gd name="connsiteY30" fmla="*/ 137787 h 1518420"/>
              <a:gd name="connsiteX31" fmla="*/ 1966586 w 7753611"/>
              <a:gd name="connsiteY31" fmla="*/ 112735 h 1518420"/>
              <a:gd name="connsiteX32" fmla="*/ 2054268 w 7753611"/>
              <a:gd name="connsiteY32" fmla="*/ 87683 h 1518420"/>
              <a:gd name="connsiteX33" fmla="*/ 2642992 w 7753611"/>
              <a:gd name="connsiteY33" fmla="*/ 75156 h 1518420"/>
              <a:gd name="connsiteX34" fmla="*/ 2855934 w 7753611"/>
              <a:gd name="connsiteY34" fmla="*/ 62630 h 1518420"/>
              <a:gd name="connsiteX35" fmla="*/ 2893512 w 7753611"/>
              <a:gd name="connsiteY35" fmla="*/ 50104 h 1518420"/>
              <a:gd name="connsiteX36" fmla="*/ 3031298 w 7753611"/>
              <a:gd name="connsiteY36" fmla="*/ 37578 h 1518420"/>
              <a:gd name="connsiteX37" fmla="*/ 3281819 w 7753611"/>
              <a:gd name="connsiteY37" fmla="*/ 25052 h 1518420"/>
              <a:gd name="connsiteX38" fmla="*/ 3519813 w 7753611"/>
              <a:gd name="connsiteY38" fmla="*/ 0 h 1518420"/>
              <a:gd name="connsiteX39" fmla="*/ 4997885 w 7753611"/>
              <a:gd name="connsiteY39" fmla="*/ 12526 h 1518420"/>
              <a:gd name="connsiteX40" fmla="*/ 5661764 w 7753611"/>
              <a:gd name="connsiteY40" fmla="*/ 37578 h 1518420"/>
              <a:gd name="connsiteX41" fmla="*/ 6313118 w 7753611"/>
              <a:gd name="connsiteY41" fmla="*/ 62630 h 1518420"/>
              <a:gd name="connsiteX42" fmla="*/ 6538586 w 7753611"/>
              <a:gd name="connsiteY42" fmla="*/ 75156 h 1518420"/>
              <a:gd name="connsiteX43" fmla="*/ 6626268 w 7753611"/>
              <a:gd name="connsiteY43" fmla="*/ 112735 h 1518420"/>
              <a:gd name="connsiteX44" fmla="*/ 6663846 w 7753611"/>
              <a:gd name="connsiteY44" fmla="*/ 125261 h 1518420"/>
              <a:gd name="connsiteX45" fmla="*/ 6713950 w 7753611"/>
              <a:gd name="connsiteY45" fmla="*/ 150313 h 1518420"/>
              <a:gd name="connsiteX46" fmla="*/ 6789107 w 7753611"/>
              <a:gd name="connsiteY46" fmla="*/ 187891 h 1518420"/>
              <a:gd name="connsiteX47" fmla="*/ 6876789 w 7753611"/>
              <a:gd name="connsiteY47" fmla="*/ 237995 h 1518420"/>
              <a:gd name="connsiteX48" fmla="*/ 6951945 w 7753611"/>
              <a:gd name="connsiteY48" fmla="*/ 275573 h 1518420"/>
              <a:gd name="connsiteX49" fmla="*/ 6989523 w 7753611"/>
              <a:gd name="connsiteY49" fmla="*/ 313151 h 1518420"/>
              <a:gd name="connsiteX50" fmla="*/ 7027101 w 7753611"/>
              <a:gd name="connsiteY50" fmla="*/ 338203 h 1518420"/>
              <a:gd name="connsiteX51" fmla="*/ 7064679 w 7753611"/>
              <a:gd name="connsiteY51" fmla="*/ 375781 h 1518420"/>
              <a:gd name="connsiteX52" fmla="*/ 7139835 w 7753611"/>
              <a:gd name="connsiteY52" fmla="*/ 425885 h 1518420"/>
              <a:gd name="connsiteX53" fmla="*/ 7214992 w 7753611"/>
              <a:gd name="connsiteY53" fmla="*/ 475989 h 1518420"/>
              <a:gd name="connsiteX54" fmla="*/ 7252570 w 7753611"/>
              <a:gd name="connsiteY54" fmla="*/ 501041 h 1518420"/>
              <a:gd name="connsiteX55" fmla="*/ 7290148 w 7753611"/>
              <a:gd name="connsiteY55" fmla="*/ 538620 h 1518420"/>
              <a:gd name="connsiteX56" fmla="*/ 7327726 w 7753611"/>
              <a:gd name="connsiteY56" fmla="*/ 551146 h 1518420"/>
              <a:gd name="connsiteX57" fmla="*/ 7402882 w 7753611"/>
              <a:gd name="connsiteY57" fmla="*/ 613776 h 1518420"/>
              <a:gd name="connsiteX58" fmla="*/ 7478038 w 7753611"/>
              <a:gd name="connsiteY58" fmla="*/ 638828 h 1518420"/>
              <a:gd name="connsiteX59" fmla="*/ 7540668 w 7753611"/>
              <a:gd name="connsiteY59" fmla="*/ 726510 h 1518420"/>
              <a:gd name="connsiteX60" fmla="*/ 7578246 w 7753611"/>
              <a:gd name="connsiteY60" fmla="*/ 764088 h 1518420"/>
              <a:gd name="connsiteX61" fmla="*/ 7615824 w 7753611"/>
              <a:gd name="connsiteY61" fmla="*/ 851770 h 1518420"/>
              <a:gd name="connsiteX62" fmla="*/ 7665928 w 7753611"/>
              <a:gd name="connsiteY62" fmla="*/ 926926 h 1518420"/>
              <a:gd name="connsiteX63" fmla="*/ 7690981 w 7753611"/>
              <a:gd name="connsiteY63" fmla="*/ 1064713 h 1518420"/>
              <a:gd name="connsiteX64" fmla="*/ 7703507 w 7753611"/>
              <a:gd name="connsiteY64" fmla="*/ 1240077 h 1518420"/>
              <a:gd name="connsiteX65" fmla="*/ 7728559 w 7753611"/>
              <a:gd name="connsiteY65" fmla="*/ 1315233 h 1518420"/>
              <a:gd name="connsiteX66" fmla="*/ 7753611 w 7753611"/>
              <a:gd name="connsiteY66" fmla="*/ 1415441 h 1518420"/>
              <a:gd name="connsiteX67" fmla="*/ 7741085 w 7753611"/>
              <a:gd name="connsiteY67" fmla="*/ 1515650 h 1518420"/>
              <a:gd name="connsiteX68" fmla="*/ 7716033 w 7753611"/>
              <a:gd name="connsiteY68" fmla="*/ 1478072 h 1518420"/>
              <a:gd name="connsiteX69" fmla="*/ 7703507 w 7753611"/>
              <a:gd name="connsiteY69" fmla="*/ 1227551 h 1518420"/>
              <a:gd name="connsiteX70" fmla="*/ 7678455 w 7753611"/>
              <a:gd name="connsiteY70" fmla="*/ 1152395 h 1518420"/>
              <a:gd name="connsiteX71" fmla="*/ 7653402 w 7753611"/>
              <a:gd name="connsiteY71" fmla="*/ 1127343 h 1518420"/>
              <a:gd name="connsiteX72" fmla="*/ 7628350 w 7753611"/>
              <a:gd name="connsiteY72" fmla="*/ 1052187 h 1518420"/>
              <a:gd name="connsiteX73" fmla="*/ 7565720 w 7753611"/>
              <a:gd name="connsiteY73" fmla="*/ 989556 h 1518420"/>
              <a:gd name="connsiteX74" fmla="*/ 7515616 w 7753611"/>
              <a:gd name="connsiteY74" fmla="*/ 939452 h 1518420"/>
              <a:gd name="connsiteX75" fmla="*/ 7478038 w 7753611"/>
              <a:gd name="connsiteY75" fmla="*/ 901874 h 1518420"/>
              <a:gd name="connsiteX76" fmla="*/ 7440460 w 7753611"/>
              <a:gd name="connsiteY76" fmla="*/ 889348 h 1518420"/>
              <a:gd name="connsiteX77" fmla="*/ 7365304 w 7753611"/>
              <a:gd name="connsiteY77" fmla="*/ 839244 h 1518420"/>
              <a:gd name="connsiteX78" fmla="*/ 7327726 w 7753611"/>
              <a:gd name="connsiteY78" fmla="*/ 814192 h 1518420"/>
              <a:gd name="connsiteX79" fmla="*/ 7290148 w 7753611"/>
              <a:gd name="connsiteY79" fmla="*/ 789140 h 1518420"/>
              <a:gd name="connsiteX80" fmla="*/ 7240044 w 7753611"/>
              <a:gd name="connsiteY80" fmla="*/ 776614 h 1518420"/>
              <a:gd name="connsiteX81" fmla="*/ 7164887 w 7753611"/>
              <a:gd name="connsiteY81" fmla="*/ 751562 h 1518420"/>
              <a:gd name="connsiteX82" fmla="*/ 6563638 w 7753611"/>
              <a:gd name="connsiteY82" fmla="*/ 764088 h 1518420"/>
              <a:gd name="connsiteX83" fmla="*/ 6526060 w 7753611"/>
              <a:gd name="connsiteY83" fmla="*/ 776614 h 1518420"/>
              <a:gd name="connsiteX84" fmla="*/ 6475956 w 7753611"/>
              <a:gd name="connsiteY84" fmla="*/ 789140 h 1518420"/>
              <a:gd name="connsiteX85" fmla="*/ 6363222 w 7753611"/>
              <a:gd name="connsiteY85" fmla="*/ 826718 h 1518420"/>
              <a:gd name="connsiteX86" fmla="*/ 6325644 w 7753611"/>
              <a:gd name="connsiteY86" fmla="*/ 839244 h 1518420"/>
              <a:gd name="connsiteX87" fmla="*/ 6288065 w 7753611"/>
              <a:gd name="connsiteY87" fmla="*/ 851770 h 1518420"/>
              <a:gd name="connsiteX88" fmla="*/ 6250487 w 7753611"/>
              <a:gd name="connsiteY88" fmla="*/ 876822 h 1518420"/>
              <a:gd name="connsiteX89" fmla="*/ 6125227 w 7753611"/>
              <a:gd name="connsiteY89" fmla="*/ 914400 h 1518420"/>
              <a:gd name="connsiteX90" fmla="*/ 6050071 w 7753611"/>
              <a:gd name="connsiteY90" fmla="*/ 926926 h 1518420"/>
              <a:gd name="connsiteX91" fmla="*/ 6012493 w 7753611"/>
              <a:gd name="connsiteY91" fmla="*/ 939452 h 1518420"/>
              <a:gd name="connsiteX92" fmla="*/ 4947781 w 7753611"/>
              <a:gd name="connsiteY92" fmla="*/ 951978 h 1518420"/>
              <a:gd name="connsiteX93" fmla="*/ 4772416 w 7753611"/>
              <a:gd name="connsiteY93" fmla="*/ 964504 h 1518420"/>
              <a:gd name="connsiteX94" fmla="*/ 4546948 w 7753611"/>
              <a:gd name="connsiteY94" fmla="*/ 989556 h 1518420"/>
              <a:gd name="connsiteX95" fmla="*/ 4359057 w 7753611"/>
              <a:gd name="connsiteY95" fmla="*/ 1002083 h 1518420"/>
              <a:gd name="connsiteX96" fmla="*/ 4083485 w 7753611"/>
              <a:gd name="connsiteY96" fmla="*/ 1027135 h 1518420"/>
              <a:gd name="connsiteX97" fmla="*/ 3845490 w 7753611"/>
              <a:gd name="connsiteY97" fmla="*/ 1039661 h 1518420"/>
              <a:gd name="connsiteX98" fmla="*/ 3457183 w 7753611"/>
              <a:gd name="connsiteY98" fmla="*/ 1064713 h 1518420"/>
              <a:gd name="connsiteX99" fmla="*/ 2229633 w 7753611"/>
              <a:gd name="connsiteY99" fmla="*/ 1052187 h 1518420"/>
              <a:gd name="connsiteX100" fmla="*/ 2167002 w 7753611"/>
              <a:gd name="connsiteY100" fmla="*/ 1039661 h 1518420"/>
              <a:gd name="connsiteX101" fmla="*/ 2054268 w 7753611"/>
              <a:gd name="connsiteY101" fmla="*/ 1014609 h 1518420"/>
              <a:gd name="connsiteX102" fmla="*/ 1991638 w 7753611"/>
              <a:gd name="connsiteY102" fmla="*/ 1002083 h 1518420"/>
              <a:gd name="connsiteX103" fmla="*/ 1916482 w 7753611"/>
              <a:gd name="connsiteY103" fmla="*/ 977030 h 1518420"/>
              <a:gd name="connsiteX104" fmla="*/ 1878904 w 7753611"/>
              <a:gd name="connsiteY104" fmla="*/ 964504 h 1518420"/>
              <a:gd name="connsiteX105" fmla="*/ 1841326 w 7753611"/>
              <a:gd name="connsiteY105" fmla="*/ 951978 h 1518420"/>
              <a:gd name="connsiteX106" fmla="*/ 1803748 w 7753611"/>
              <a:gd name="connsiteY106" fmla="*/ 939452 h 1518420"/>
              <a:gd name="connsiteX107" fmla="*/ 1753644 w 7753611"/>
              <a:gd name="connsiteY107" fmla="*/ 914400 h 1518420"/>
              <a:gd name="connsiteX108" fmla="*/ 1716065 w 7753611"/>
              <a:gd name="connsiteY108" fmla="*/ 876822 h 1518420"/>
              <a:gd name="connsiteX109" fmla="*/ 1640909 w 7753611"/>
              <a:gd name="connsiteY109" fmla="*/ 851770 h 1518420"/>
              <a:gd name="connsiteX110" fmla="*/ 1565753 w 7753611"/>
              <a:gd name="connsiteY110" fmla="*/ 814192 h 1518420"/>
              <a:gd name="connsiteX111" fmla="*/ 1528175 w 7753611"/>
              <a:gd name="connsiteY111" fmla="*/ 789140 h 1518420"/>
              <a:gd name="connsiteX112" fmla="*/ 1453019 w 7753611"/>
              <a:gd name="connsiteY112" fmla="*/ 764088 h 1518420"/>
              <a:gd name="connsiteX113" fmla="*/ 1415441 w 7753611"/>
              <a:gd name="connsiteY113" fmla="*/ 751562 h 1518420"/>
              <a:gd name="connsiteX114" fmla="*/ 1377863 w 7753611"/>
              <a:gd name="connsiteY114" fmla="*/ 739036 h 1518420"/>
              <a:gd name="connsiteX115" fmla="*/ 1265128 w 7753611"/>
              <a:gd name="connsiteY115" fmla="*/ 713984 h 1518420"/>
              <a:gd name="connsiteX116" fmla="*/ 1152394 w 7753611"/>
              <a:gd name="connsiteY116" fmla="*/ 676406 h 1518420"/>
              <a:gd name="connsiteX117" fmla="*/ 1114816 w 7753611"/>
              <a:gd name="connsiteY117" fmla="*/ 663880 h 1518420"/>
              <a:gd name="connsiteX118" fmla="*/ 1064712 w 7753611"/>
              <a:gd name="connsiteY118" fmla="*/ 651354 h 1518420"/>
              <a:gd name="connsiteX119" fmla="*/ 1027134 w 7753611"/>
              <a:gd name="connsiteY119" fmla="*/ 638828 h 1518420"/>
              <a:gd name="connsiteX120" fmla="*/ 964504 w 7753611"/>
              <a:gd name="connsiteY120" fmla="*/ 626302 h 1518420"/>
              <a:gd name="connsiteX121" fmla="*/ 450937 w 7753611"/>
              <a:gd name="connsiteY121" fmla="*/ 638828 h 1518420"/>
              <a:gd name="connsiteX122" fmla="*/ 375781 w 7753611"/>
              <a:gd name="connsiteY122" fmla="*/ 663880 h 1518420"/>
              <a:gd name="connsiteX123" fmla="*/ 350728 w 7753611"/>
              <a:gd name="connsiteY123" fmla="*/ 688932 h 1518420"/>
              <a:gd name="connsiteX124" fmla="*/ 275572 w 7753611"/>
              <a:gd name="connsiteY124" fmla="*/ 739036 h 1518420"/>
              <a:gd name="connsiteX125" fmla="*/ 263046 w 7753611"/>
              <a:gd name="connsiteY125" fmla="*/ 776614 h 1518420"/>
              <a:gd name="connsiteX126" fmla="*/ 225468 w 7753611"/>
              <a:gd name="connsiteY126" fmla="*/ 801666 h 1518420"/>
              <a:gd name="connsiteX127" fmla="*/ 187890 w 7753611"/>
              <a:gd name="connsiteY127" fmla="*/ 839244 h 1518420"/>
              <a:gd name="connsiteX128" fmla="*/ 137786 w 7753611"/>
              <a:gd name="connsiteY128" fmla="*/ 901874 h 1518420"/>
              <a:gd name="connsiteX129" fmla="*/ 87682 w 7753611"/>
              <a:gd name="connsiteY129" fmla="*/ 964504 h 1518420"/>
              <a:gd name="connsiteX130" fmla="*/ 0 w 7753611"/>
              <a:gd name="connsiteY130" fmla="*/ 1027135 h 1518420"/>
              <a:gd name="connsiteX131" fmla="*/ 0 w 7753611"/>
              <a:gd name="connsiteY131" fmla="*/ 1014609 h 151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7753611" h="1518420">
                <a:moveTo>
                  <a:pt x="0" y="1014609"/>
                </a:moveTo>
                <a:cubicBezTo>
                  <a:pt x="8351" y="993732"/>
                  <a:pt x="13135" y="971045"/>
                  <a:pt x="25052" y="951978"/>
                </a:cubicBezTo>
                <a:cubicBezTo>
                  <a:pt x="34441" y="936956"/>
                  <a:pt x="51289" y="928009"/>
                  <a:pt x="62630" y="914400"/>
                </a:cubicBezTo>
                <a:cubicBezTo>
                  <a:pt x="72268" y="902835"/>
                  <a:pt x="78044" y="888387"/>
                  <a:pt x="87682" y="876822"/>
                </a:cubicBezTo>
                <a:cubicBezTo>
                  <a:pt x="99023" y="863213"/>
                  <a:pt x="113919" y="852853"/>
                  <a:pt x="125260" y="839244"/>
                </a:cubicBezTo>
                <a:cubicBezTo>
                  <a:pt x="134898" y="827679"/>
                  <a:pt x="140674" y="813231"/>
                  <a:pt x="150312" y="801666"/>
                </a:cubicBezTo>
                <a:cubicBezTo>
                  <a:pt x="161653" y="788057"/>
                  <a:pt x="176549" y="777697"/>
                  <a:pt x="187890" y="764088"/>
                </a:cubicBezTo>
                <a:cubicBezTo>
                  <a:pt x="197528" y="752523"/>
                  <a:pt x="202297" y="737155"/>
                  <a:pt x="212942" y="726510"/>
                </a:cubicBezTo>
                <a:cubicBezTo>
                  <a:pt x="237224" y="702228"/>
                  <a:pt x="257535" y="699120"/>
                  <a:pt x="288098" y="688932"/>
                </a:cubicBezTo>
                <a:cubicBezTo>
                  <a:pt x="300624" y="676406"/>
                  <a:pt x="311693" y="662230"/>
                  <a:pt x="325676" y="651354"/>
                </a:cubicBezTo>
                <a:cubicBezTo>
                  <a:pt x="349443" y="632869"/>
                  <a:pt x="375781" y="617951"/>
                  <a:pt x="400833" y="601250"/>
                </a:cubicBezTo>
                <a:lnTo>
                  <a:pt x="438411" y="576198"/>
                </a:lnTo>
                <a:cubicBezTo>
                  <a:pt x="450937" y="567847"/>
                  <a:pt x="465344" y="561791"/>
                  <a:pt x="475989" y="551146"/>
                </a:cubicBezTo>
                <a:cubicBezTo>
                  <a:pt x="484340" y="542795"/>
                  <a:pt x="490914" y="532169"/>
                  <a:pt x="501041" y="526093"/>
                </a:cubicBezTo>
                <a:cubicBezTo>
                  <a:pt x="512363" y="519300"/>
                  <a:pt x="527077" y="519979"/>
                  <a:pt x="538619" y="513567"/>
                </a:cubicBezTo>
                <a:cubicBezTo>
                  <a:pt x="564939" y="498945"/>
                  <a:pt x="585211" y="472984"/>
                  <a:pt x="613775" y="463463"/>
                </a:cubicBezTo>
                <a:lnTo>
                  <a:pt x="876822" y="375781"/>
                </a:lnTo>
                <a:lnTo>
                  <a:pt x="951978" y="350729"/>
                </a:lnTo>
                <a:cubicBezTo>
                  <a:pt x="964504" y="346554"/>
                  <a:pt x="976747" y="341405"/>
                  <a:pt x="989556" y="338203"/>
                </a:cubicBezTo>
                <a:cubicBezTo>
                  <a:pt x="1006257" y="334028"/>
                  <a:pt x="1022779" y="329053"/>
                  <a:pt x="1039660" y="325677"/>
                </a:cubicBezTo>
                <a:cubicBezTo>
                  <a:pt x="1064564" y="320696"/>
                  <a:pt x="1090023" y="318661"/>
                  <a:pt x="1114816" y="313151"/>
                </a:cubicBezTo>
                <a:cubicBezTo>
                  <a:pt x="1127705" y="310287"/>
                  <a:pt x="1139529" y="303594"/>
                  <a:pt x="1152394" y="300625"/>
                </a:cubicBezTo>
                <a:cubicBezTo>
                  <a:pt x="1193884" y="291050"/>
                  <a:pt x="1237260" y="289038"/>
                  <a:pt x="1277655" y="275573"/>
                </a:cubicBezTo>
                <a:cubicBezTo>
                  <a:pt x="1307439" y="265645"/>
                  <a:pt x="1333880" y="255764"/>
                  <a:pt x="1365337" y="250521"/>
                </a:cubicBezTo>
                <a:cubicBezTo>
                  <a:pt x="1398542" y="244987"/>
                  <a:pt x="1432221" y="242756"/>
                  <a:pt x="1465545" y="237995"/>
                </a:cubicBezTo>
                <a:cubicBezTo>
                  <a:pt x="1490687" y="234403"/>
                  <a:pt x="1515908" y="230979"/>
                  <a:pt x="1540701" y="225469"/>
                </a:cubicBezTo>
                <a:cubicBezTo>
                  <a:pt x="1553590" y="222605"/>
                  <a:pt x="1565208" y="214810"/>
                  <a:pt x="1578279" y="212943"/>
                </a:cubicBezTo>
                <a:cubicBezTo>
                  <a:pt x="1623934" y="206421"/>
                  <a:pt x="1670136" y="204592"/>
                  <a:pt x="1716065" y="200417"/>
                </a:cubicBezTo>
                <a:cubicBezTo>
                  <a:pt x="1749468" y="192066"/>
                  <a:pt x="1783610" y="186253"/>
                  <a:pt x="1816274" y="175365"/>
                </a:cubicBezTo>
                <a:cubicBezTo>
                  <a:pt x="1828800" y="171190"/>
                  <a:pt x="1842042" y="168744"/>
                  <a:pt x="1853852" y="162839"/>
                </a:cubicBezTo>
                <a:cubicBezTo>
                  <a:pt x="1867317" y="156106"/>
                  <a:pt x="1877673" y="143901"/>
                  <a:pt x="1891430" y="137787"/>
                </a:cubicBezTo>
                <a:cubicBezTo>
                  <a:pt x="1915561" y="127062"/>
                  <a:pt x="1941534" y="121086"/>
                  <a:pt x="1966586" y="112735"/>
                </a:cubicBezTo>
                <a:cubicBezTo>
                  <a:pt x="1985915" y="106292"/>
                  <a:pt x="2036442" y="88382"/>
                  <a:pt x="2054268" y="87683"/>
                </a:cubicBezTo>
                <a:cubicBezTo>
                  <a:pt x="2250403" y="79991"/>
                  <a:pt x="2446751" y="79332"/>
                  <a:pt x="2642992" y="75156"/>
                </a:cubicBezTo>
                <a:cubicBezTo>
                  <a:pt x="2713973" y="70981"/>
                  <a:pt x="2785184" y="69705"/>
                  <a:pt x="2855934" y="62630"/>
                </a:cubicBezTo>
                <a:cubicBezTo>
                  <a:pt x="2869072" y="61316"/>
                  <a:pt x="2880441" y="51971"/>
                  <a:pt x="2893512" y="50104"/>
                </a:cubicBezTo>
                <a:cubicBezTo>
                  <a:pt x="2939167" y="43582"/>
                  <a:pt x="2985276" y="40547"/>
                  <a:pt x="3031298" y="37578"/>
                </a:cubicBezTo>
                <a:cubicBezTo>
                  <a:pt x="3114736" y="32195"/>
                  <a:pt x="3198381" y="30435"/>
                  <a:pt x="3281819" y="25052"/>
                </a:cubicBezTo>
                <a:cubicBezTo>
                  <a:pt x="3378375" y="18823"/>
                  <a:pt x="3428408" y="11426"/>
                  <a:pt x="3519813" y="0"/>
                </a:cubicBezTo>
                <a:lnTo>
                  <a:pt x="4997885" y="12526"/>
                </a:lnTo>
                <a:cubicBezTo>
                  <a:pt x="5467590" y="18434"/>
                  <a:pt x="5368439" y="13134"/>
                  <a:pt x="5661764" y="37578"/>
                </a:cubicBezTo>
                <a:cubicBezTo>
                  <a:pt x="5894734" y="115235"/>
                  <a:pt x="5666633" y="43332"/>
                  <a:pt x="6313118" y="62630"/>
                </a:cubicBezTo>
                <a:cubicBezTo>
                  <a:pt x="6388356" y="64876"/>
                  <a:pt x="6463430" y="70981"/>
                  <a:pt x="6538586" y="75156"/>
                </a:cubicBezTo>
                <a:cubicBezTo>
                  <a:pt x="6642866" y="101228"/>
                  <a:pt x="6539762" y="69482"/>
                  <a:pt x="6626268" y="112735"/>
                </a:cubicBezTo>
                <a:cubicBezTo>
                  <a:pt x="6638078" y="118640"/>
                  <a:pt x="6651710" y="120060"/>
                  <a:pt x="6663846" y="125261"/>
                </a:cubicBezTo>
                <a:cubicBezTo>
                  <a:pt x="6681009" y="132617"/>
                  <a:pt x="6697738" y="141049"/>
                  <a:pt x="6713950" y="150313"/>
                </a:cubicBezTo>
                <a:cubicBezTo>
                  <a:pt x="6781939" y="189164"/>
                  <a:pt x="6720209" y="164926"/>
                  <a:pt x="6789107" y="187891"/>
                </a:cubicBezTo>
                <a:cubicBezTo>
                  <a:pt x="6826846" y="213051"/>
                  <a:pt x="6832291" y="218924"/>
                  <a:pt x="6876789" y="237995"/>
                </a:cubicBezTo>
                <a:cubicBezTo>
                  <a:pt x="6923313" y="257934"/>
                  <a:pt x="6909465" y="240173"/>
                  <a:pt x="6951945" y="275573"/>
                </a:cubicBezTo>
                <a:cubicBezTo>
                  <a:pt x="6965554" y="286914"/>
                  <a:pt x="6975914" y="301810"/>
                  <a:pt x="6989523" y="313151"/>
                </a:cubicBezTo>
                <a:cubicBezTo>
                  <a:pt x="7001088" y="322789"/>
                  <a:pt x="7015536" y="328565"/>
                  <a:pt x="7027101" y="338203"/>
                </a:cubicBezTo>
                <a:cubicBezTo>
                  <a:pt x="7040710" y="349544"/>
                  <a:pt x="7050696" y="364905"/>
                  <a:pt x="7064679" y="375781"/>
                </a:cubicBezTo>
                <a:cubicBezTo>
                  <a:pt x="7088445" y="394266"/>
                  <a:pt x="7114783" y="409184"/>
                  <a:pt x="7139835" y="425885"/>
                </a:cubicBezTo>
                <a:lnTo>
                  <a:pt x="7214992" y="475989"/>
                </a:lnTo>
                <a:cubicBezTo>
                  <a:pt x="7227518" y="484340"/>
                  <a:pt x="7241925" y="490396"/>
                  <a:pt x="7252570" y="501041"/>
                </a:cubicBezTo>
                <a:cubicBezTo>
                  <a:pt x="7265096" y="513567"/>
                  <a:pt x="7275409" y="528794"/>
                  <a:pt x="7290148" y="538620"/>
                </a:cubicBezTo>
                <a:cubicBezTo>
                  <a:pt x="7301134" y="545944"/>
                  <a:pt x="7315200" y="546971"/>
                  <a:pt x="7327726" y="551146"/>
                </a:cubicBezTo>
                <a:cubicBezTo>
                  <a:pt x="7358477" y="597272"/>
                  <a:pt x="7345092" y="590660"/>
                  <a:pt x="7402882" y="613776"/>
                </a:cubicBezTo>
                <a:cubicBezTo>
                  <a:pt x="7427400" y="623583"/>
                  <a:pt x="7478038" y="638828"/>
                  <a:pt x="7478038" y="638828"/>
                </a:cubicBezTo>
                <a:cubicBezTo>
                  <a:pt x="7497865" y="668568"/>
                  <a:pt x="7517363" y="699320"/>
                  <a:pt x="7540668" y="726510"/>
                </a:cubicBezTo>
                <a:cubicBezTo>
                  <a:pt x="7552196" y="739960"/>
                  <a:pt x="7565720" y="751562"/>
                  <a:pt x="7578246" y="764088"/>
                </a:cubicBezTo>
                <a:cubicBezTo>
                  <a:pt x="7591204" y="802963"/>
                  <a:pt x="7592606" y="813074"/>
                  <a:pt x="7615824" y="851770"/>
                </a:cubicBezTo>
                <a:cubicBezTo>
                  <a:pt x="7631315" y="877588"/>
                  <a:pt x="7665928" y="926926"/>
                  <a:pt x="7665928" y="926926"/>
                </a:cubicBezTo>
                <a:cubicBezTo>
                  <a:pt x="7680919" y="986887"/>
                  <a:pt x="7684076" y="992206"/>
                  <a:pt x="7690981" y="1064713"/>
                </a:cubicBezTo>
                <a:cubicBezTo>
                  <a:pt x="7696537" y="1123053"/>
                  <a:pt x="7694814" y="1182122"/>
                  <a:pt x="7703507" y="1240077"/>
                </a:cubicBezTo>
                <a:cubicBezTo>
                  <a:pt x="7707424" y="1266192"/>
                  <a:pt x="7720208" y="1290181"/>
                  <a:pt x="7728559" y="1315233"/>
                </a:cubicBezTo>
                <a:cubicBezTo>
                  <a:pt x="7747818" y="1373009"/>
                  <a:pt x="7738496" y="1339864"/>
                  <a:pt x="7753611" y="1415441"/>
                </a:cubicBezTo>
                <a:cubicBezTo>
                  <a:pt x="7749436" y="1448844"/>
                  <a:pt x="7758404" y="1486784"/>
                  <a:pt x="7741085" y="1515650"/>
                </a:cubicBezTo>
                <a:cubicBezTo>
                  <a:pt x="7733340" y="1528559"/>
                  <a:pt x="7717980" y="1493000"/>
                  <a:pt x="7716033" y="1478072"/>
                </a:cubicBezTo>
                <a:cubicBezTo>
                  <a:pt x="7705219" y="1395163"/>
                  <a:pt x="7713091" y="1310611"/>
                  <a:pt x="7703507" y="1227551"/>
                </a:cubicBezTo>
                <a:cubicBezTo>
                  <a:pt x="7700480" y="1201318"/>
                  <a:pt x="7697128" y="1171067"/>
                  <a:pt x="7678455" y="1152395"/>
                </a:cubicBezTo>
                <a:lnTo>
                  <a:pt x="7653402" y="1127343"/>
                </a:lnTo>
                <a:cubicBezTo>
                  <a:pt x="7645051" y="1102291"/>
                  <a:pt x="7647023" y="1070860"/>
                  <a:pt x="7628350" y="1052187"/>
                </a:cubicBezTo>
                <a:lnTo>
                  <a:pt x="7565720" y="989556"/>
                </a:lnTo>
                <a:cubicBezTo>
                  <a:pt x="7541861" y="917979"/>
                  <a:pt x="7572878" y="977626"/>
                  <a:pt x="7515616" y="939452"/>
                </a:cubicBezTo>
                <a:cubicBezTo>
                  <a:pt x="7500877" y="929626"/>
                  <a:pt x="7492777" y="911700"/>
                  <a:pt x="7478038" y="901874"/>
                </a:cubicBezTo>
                <a:cubicBezTo>
                  <a:pt x="7467052" y="894550"/>
                  <a:pt x="7452002" y="895760"/>
                  <a:pt x="7440460" y="889348"/>
                </a:cubicBezTo>
                <a:cubicBezTo>
                  <a:pt x="7414140" y="874726"/>
                  <a:pt x="7390356" y="855945"/>
                  <a:pt x="7365304" y="839244"/>
                </a:cubicBezTo>
                <a:lnTo>
                  <a:pt x="7327726" y="814192"/>
                </a:lnTo>
                <a:cubicBezTo>
                  <a:pt x="7315200" y="805841"/>
                  <a:pt x="7304753" y="792791"/>
                  <a:pt x="7290148" y="789140"/>
                </a:cubicBezTo>
                <a:cubicBezTo>
                  <a:pt x="7273447" y="784965"/>
                  <a:pt x="7256533" y="781561"/>
                  <a:pt x="7240044" y="776614"/>
                </a:cubicBezTo>
                <a:cubicBezTo>
                  <a:pt x="7214750" y="769026"/>
                  <a:pt x="7164887" y="751562"/>
                  <a:pt x="7164887" y="751562"/>
                </a:cubicBezTo>
                <a:lnTo>
                  <a:pt x="6563638" y="764088"/>
                </a:lnTo>
                <a:cubicBezTo>
                  <a:pt x="6550445" y="764605"/>
                  <a:pt x="6538756" y="772987"/>
                  <a:pt x="6526060" y="776614"/>
                </a:cubicBezTo>
                <a:cubicBezTo>
                  <a:pt x="6509507" y="781343"/>
                  <a:pt x="6492445" y="784193"/>
                  <a:pt x="6475956" y="789140"/>
                </a:cubicBezTo>
                <a:lnTo>
                  <a:pt x="6363222" y="826718"/>
                </a:lnTo>
                <a:lnTo>
                  <a:pt x="6325644" y="839244"/>
                </a:lnTo>
                <a:lnTo>
                  <a:pt x="6288065" y="851770"/>
                </a:lnTo>
                <a:cubicBezTo>
                  <a:pt x="6275539" y="860121"/>
                  <a:pt x="6264244" y="870708"/>
                  <a:pt x="6250487" y="876822"/>
                </a:cubicBezTo>
                <a:cubicBezTo>
                  <a:pt x="6224343" y="888441"/>
                  <a:pt x="6158351" y="907775"/>
                  <a:pt x="6125227" y="914400"/>
                </a:cubicBezTo>
                <a:cubicBezTo>
                  <a:pt x="6100323" y="919381"/>
                  <a:pt x="6074864" y="921416"/>
                  <a:pt x="6050071" y="926926"/>
                </a:cubicBezTo>
                <a:cubicBezTo>
                  <a:pt x="6037182" y="929790"/>
                  <a:pt x="6025693" y="939152"/>
                  <a:pt x="6012493" y="939452"/>
                </a:cubicBezTo>
                <a:cubicBezTo>
                  <a:pt x="5657656" y="947516"/>
                  <a:pt x="5302685" y="947803"/>
                  <a:pt x="4947781" y="951978"/>
                </a:cubicBezTo>
                <a:lnTo>
                  <a:pt x="4772416" y="964504"/>
                </a:lnTo>
                <a:cubicBezTo>
                  <a:pt x="4420691" y="996479"/>
                  <a:pt x="4967326" y="955925"/>
                  <a:pt x="4546948" y="989556"/>
                </a:cubicBezTo>
                <a:cubicBezTo>
                  <a:pt x="4484379" y="994562"/>
                  <a:pt x="4421626" y="997077"/>
                  <a:pt x="4359057" y="1002083"/>
                </a:cubicBezTo>
                <a:cubicBezTo>
                  <a:pt x="4152266" y="1018627"/>
                  <a:pt x="4313360" y="1012304"/>
                  <a:pt x="4083485" y="1027135"/>
                </a:cubicBezTo>
                <a:cubicBezTo>
                  <a:pt x="4004208" y="1032250"/>
                  <a:pt x="3924809" y="1035254"/>
                  <a:pt x="3845490" y="1039661"/>
                </a:cubicBezTo>
                <a:lnTo>
                  <a:pt x="3457183" y="1064713"/>
                </a:lnTo>
                <a:lnTo>
                  <a:pt x="2229633" y="1052187"/>
                </a:lnTo>
                <a:cubicBezTo>
                  <a:pt x="2208347" y="1051774"/>
                  <a:pt x="2187949" y="1043470"/>
                  <a:pt x="2167002" y="1039661"/>
                </a:cubicBezTo>
                <a:cubicBezTo>
                  <a:pt x="1914241" y="993705"/>
                  <a:pt x="2201502" y="1051418"/>
                  <a:pt x="2054268" y="1014609"/>
                </a:cubicBezTo>
                <a:cubicBezTo>
                  <a:pt x="2033614" y="1009445"/>
                  <a:pt x="2012178" y="1007685"/>
                  <a:pt x="1991638" y="1002083"/>
                </a:cubicBezTo>
                <a:cubicBezTo>
                  <a:pt x="1966161" y="995135"/>
                  <a:pt x="1941534" y="985381"/>
                  <a:pt x="1916482" y="977030"/>
                </a:cubicBezTo>
                <a:lnTo>
                  <a:pt x="1878904" y="964504"/>
                </a:lnTo>
                <a:lnTo>
                  <a:pt x="1841326" y="951978"/>
                </a:lnTo>
                <a:cubicBezTo>
                  <a:pt x="1828800" y="947803"/>
                  <a:pt x="1815558" y="945357"/>
                  <a:pt x="1803748" y="939452"/>
                </a:cubicBezTo>
                <a:cubicBezTo>
                  <a:pt x="1787047" y="931101"/>
                  <a:pt x="1768839" y="925253"/>
                  <a:pt x="1753644" y="914400"/>
                </a:cubicBezTo>
                <a:cubicBezTo>
                  <a:pt x="1739229" y="904104"/>
                  <a:pt x="1731550" y="885425"/>
                  <a:pt x="1716065" y="876822"/>
                </a:cubicBezTo>
                <a:cubicBezTo>
                  <a:pt x="1692981" y="863998"/>
                  <a:pt x="1662881" y="866418"/>
                  <a:pt x="1640909" y="851770"/>
                </a:cubicBezTo>
                <a:cubicBezTo>
                  <a:pt x="1533216" y="779974"/>
                  <a:pt x="1669473" y="866052"/>
                  <a:pt x="1565753" y="814192"/>
                </a:cubicBezTo>
                <a:cubicBezTo>
                  <a:pt x="1552288" y="807459"/>
                  <a:pt x="1541932" y="795254"/>
                  <a:pt x="1528175" y="789140"/>
                </a:cubicBezTo>
                <a:cubicBezTo>
                  <a:pt x="1504044" y="778415"/>
                  <a:pt x="1478071" y="772439"/>
                  <a:pt x="1453019" y="764088"/>
                </a:cubicBezTo>
                <a:lnTo>
                  <a:pt x="1415441" y="751562"/>
                </a:lnTo>
                <a:cubicBezTo>
                  <a:pt x="1402915" y="747387"/>
                  <a:pt x="1390810" y="741625"/>
                  <a:pt x="1377863" y="739036"/>
                </a:cubicBezTo>
                <a:cubicBezTo>
                  <a:pt x="1342108" y="731885"/>
                  <a:pt x="1300505" y="724597"/>
                  <a:pt x="1265128" y="713984"/>
                </a:cubicBezTo>
                <a:cubicBezTo>
                  <a:pt x="1227188" y="702602"/>
                  <a:pt x="1189972" y="688932"/>
                  <a:pt x="1152394" y="676406"/>
                </a:cubicBezTo>
                <a:cubicBezTo>
                  <a:pt x="1139868" y="672231"/>
                  <a:pt x="1127625" y="667082"/>
                  <a:pt x="1114816" y="663880"/>
                </a:cubicBezTo>
                <a:cubicBezTo>
                  <a:pt x="1098115" y="659705"/>
                  <a:pt x="1081265" y="656083"/>
                  <a:pt x="1064712" y="651354"/>
                </a:cubicBezTo>
                <a:cubicBezTo>
                  <a:pt x="1052016" y="647727"/>
                  <a:pt x="1039943" y="642030"/>
                  <a:pt x="1027134" y="638828"/>
                </a:cubicBezTo>
                <a:cubicBezTo>
                  <a:pt x="1006480" y="633664"/>
                  <a:pt x="985381" y="630477"/>
                  <a:pt x="964504" y="626302"/>
                </a:cubicBezTo>
                <a:cubicBezTo>
                  <a:pt x="793315" y="630477"/>
                  <a:pt x="621829" y="627920"/>
                  <a:pt x="450937" y="638828"/>
                </a:cubicBezTo>
                <a:cubicBezTo>
                  <a:pt x="424584" y="640510"/>
                  <a:pt x="375781" y="663880"/>
                  <a:pt x="375781" y="663880"/>
                </a:cubicBezTo>
                <a:cubicBezTo>
                  <a:pt x="367430" y="672231"/>
                  <a:pt x="360176" y="681846"/>
                  <a:pt x="350728" y="688932"/>
                </a:cubicBezTo>
                <a:cubicBezTo>
                  <a:pt x="326641" y="706997"/>
                  <a:pt x="275572" y="739036"/>
                  <a:pt x="275572" y="739036"/>
                </a:cubicBezTo>
                <a:cubicBezTo>
                  <a:pt x="271397" y="751562"/>
                  <a:pt x="271294" y="766304"/>
                  <a:pt x="263046" y="776614"/>
                </a:cubicBezTo>
                <a:cubicBezTo>
                  <a:pt x="253642" y="788369"/>
                  <a:pt x="237033" y="792028"/>
                  <a:pt x="225468" y="801666"/>
                </a:cubicBezTo>
                <a:cubicBezTo>
                  <a:pt x="211859" y="813007"/>
                  <a:pt x="200416" y="826718"/>
                  <a:pt x="187890" y="839244"/>
                </a:cubicBezTo>
                <a:cubicBezTo>
                  <a:pt x="156406" y="933697"/>
                  <a:pt x="202538" y="820934"/>
                  <a:pt x="137786" y="901874"/>
                </a:cubicBezTo>
                <a:cubicBezTo>
                  <a:pt x="68640" y="988307"/>
                  <a:pt x="195375" y="892708"/>
                  <a:pt x="87682" y="964504"/>
                </a:cubicBezTo>
                <a:cubicBezTo>
                  <a:pt x="70475" y="990315"/>
                  <a:pt x="48504" y="1075639"/>
                  <a:pt x="0" y="1027135"/>
                </a:cubicBezTo>
                <a:lnTo>
                  <a:pt x="0" y="1014609"/>
                </a:lnTo>
                <a:close/>
              </a:path>
            </a:pathLst>
          </a:cu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Oval 41"/>
          <p:cNvSpPr/>
          <p:nvPr/>
        </p:nvSpPr>
        <p:spPr>
          <a:xfrm>
            <a:off x="2915816" y="4149080"/>
            <a:ext cx="100811" cy="1028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Oval 42"/>
          <p:cNvSpPr/>
          <p:nvPr/>
        </p:nvSpPr>
        <p:spPr>
          <a:xfrm>
            <a:off x="3491880" y="2636912"/>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Oval 43"/>
          <p:cNvSpPr/>
          <p:nvPr/>
        </p:nvSpPr>
        <p:spPr>
          <a:xfrm>
            <a:off x="2987824" y="2708920"/>
            <a:ext cx="100811" cy="1028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Oval 44"/>
          <p:cNvSpPr/>
          <p:nvPr/>
        </p:nvSpPr>
        <p:spPr>
          <a:xfrm>
            <a:off x="3779912" y="2564904"/>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Oval 45"/>
          <p:cNvSpPr/>
          <p:nvPr/>
        </p:nvSpPr>
        <p:spPr>
          <a:xfrm>
            <a:off x="3707904" y="3645024"/>
            <a:ext cx="100811" cy="1028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Oval 47"/>
          <p:cNvSpPr/>
          <p:nvPr/>
        </p:nvSpPr>
        <p:spPr>
          <a:xfrm>
            <a:off x="4427984" y="2492896"/>
            <a:ext cx="100811" cy="1028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Oval 48"/>
          <p:cNvSpPr/>
          <p:nvPr/>
        </p:nvSpPr>
        <p:spPr>
          <a:xfrm>
            <a:off x="4860032" y="3573016"/>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Oval 49"/>
          <p:cNvSpPr/>
          <p:nvPr/>
        </p:nvSpPr>
        <p:spPr>
          <a:xfrm>
            <a:off x="3347864" y="3284984"/>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Oval 50"/>
          <p:cNvSpPr/>
          <p:nvPr/>
        </p:nvSpPr>
        <p:spPr>
          <a:xfrm>
            <a:off x="2051720" y="3284984"/>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Oval 51"/>
          <p:cNvSpPr/>
          <p:nvPr/>
        </p:nvSpPr>
        <p:spPr>
          <a:xfrm>
            <a:off x="3419872" y="4293096"/>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9" name="Isosceles Triangle 58"/>
          <p:cNvSpPr/>
          <p:nvPr/>
        </p:nvSpPr>
        <p:spPr>
          <a:xfrm flipV="1">
            <a:off x="3563888" y="393305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0" name="Isosceles Triangle 59"/>
          <p:cNvSpPr/>
          <p:nvPr/>
        </p:nvSpPr>
        <p:spPr>
          <a:xfrm flipV="1">
            <a:off x="3923928" y="393305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1" name="Isosceles Triangle 60"/>
          <p:cNvSpPr/>
          <p:nvPr/>
        </p:nvSpPr>
        <p:spPr>
          <a:xfrm flipV="1">
            <a:off x="4211960" y="393305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Freeform 52"/>
          <p:cNvSpPr/>
          <p:nvPr/>
        </p:nvSpPr>
        <p:spPr>
          <a:xfrm>
            <a:off x="1562053" y="4334005"/>
            <a:ext cx="169098" cy="115822"/>
          </a:xfrm>
          <a:custGeom>
            <a:avLst/>
            <a:gdLst>
              <a:gd name="connsiteX0" fmla="*/ 3700 w 169098"/>
              <a:gd name="connsiteY0" fmla="*/ 12527 h 115822"/>
              <a:gd name="connsiteX1" fmla="*/ 16226 w 169098"/>
              <a:gd name="connsiteY1" fmla="*/ 87683 h 115822"/>
              <a:gd name="connsiteX2" fmla="*/ 141487 w 169098"/>
              <a:gd name="connsiteY2" fmla="*/ 100209 h 115822"/>
              <a:gd name="connsiteX3" fmla="*/ 154013 w 169098"/>
              <a:gd name="connsiteY3" fmla="*/ 25053 h 115822"/>
              <a:gd name="connsiteX4" fmla="*/ 78857 w 169098"/>
              <a:gd name="connsiteY4" fmla="*/ 0 h 115822"/>
              <a:gd name="connsiteX5" fmla="*/ 3700 w 169098"/>
              <a:gd name="connsiteY5" fmla="*/ 12527 h 1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8" h="115822">
                <a:moveTo>
                  <a:pt x="3700" y="12527"/>
                </a:moveTo>
                <a:cubicBezTo>
                  <a:pt x="-6739" y="27141"/>
                  <a:pt x="7308" y="63903"/>
                  <a:pt x="16226" y="87683"/>
                </a:cubicBezTo>
                <a:cubicBezTo>
                  <a:pt x="35914" y="140184"/>
                  <a:pt x="112701" y="103807"/>
                  <a:pt x="141487" y="100209"/>
                </a:cubicBezTo>
                <a:cubicBezTo>
                  <a:pt x="153518" y="82163"/>
                  <a:pt x="189144" y="50147"/>
                  <a:pt x="154013" y="25053"/>
                </a:cubicBezTo>
                <a:cubicBezTo>
                  <a:pt x="132525" y="9704"/>
                  <a:pt x="78857" y="0"/>
                  <a:pt x="78857" y="0"/>
                </a:cubicBezTo>
                <a:cubicBezTo>
                  <a:pt x="-5509" y="14062"/>
                  <a:pt x="14139" y="-2087"/>
                  <a:pt x="3700" y="12527"/>
                </a:cubicBezTo>
                <a:close/>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2" name="Freeform 61"/>
          <p:cNvSpPr/>
          <p:nvPr/>
        </p:nvSpPr>
        <p:spPr>
          <a:xfrm>
            <a:off x="1603332" y="4416331"/>
            <a:ext cx="100233" cy="164797"/>
          </a:xfrm>
          <a:custGeom>
            <a:avLst/>
            <a:gdLst>
              <a:gd name="connsiteX0" fmla="*/ 0 w 100233"/>
              <a:gd name="connsiteY0" fmla="*/ 26712 h 164797"/>
              <a:gd name="connsiteX1" fmla="*/ 25052 w 100233"/>
              <a:gd name="connsiteY1" fmla="*/ 126920 h 164797"/>
              <a:gd name="connsiteX2" fmla="*/ 50104 w 100233"/>
              <a:gd name="connsiteY2" fmla="*/ 164498 h 164797"/>
              <a:gd name="connsiteX3" fmla="*/ 87682 w 100233"/>
              <a:gd name="connsiteY3" fmla="*/ 139446 h 164797"/>
              <a:gd name="connsiteX4" fmla="*/ 87682 w 100233"/>
              <a:gd name="connsiteY4" fmla="*/ 1660 h 164797"/>
              <a:gd name="connsiteX5" fmla="*/ 75156 w 100233"/>
              <a:gd name="connsiteY5" fmla="*/ 1660 h 16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33" h="164797">
                <a:moveTo>
                  <a:pt x="0" y="26712"/>
                </a:moveTo>
                <a:cubicBezTo>
                  <a:pt x="8351" y="60115"/>
                  <a:pt x="13286" y="94562"/>
                  <a:pt x="25052" y="126920"/>
                </a:cubicBezTo>
                <a:cubicBezTo>
                  <a:pt x="30197" y="141068"/>
                  <a:pt x="35342" y="161546"/>
                  <a:pt x="50104" y="164498"/>
                </a:cubicBezTo>
                <a:cubicBezTo>
                  <a:pt x="64866" y="167450"/>
                  <a:pt x="75156" y="147797"/>
                  <a:pt x="87682" y="139446"/>
                </a:cubicBezTo>
                <a:cubicBezTo>
                  <a:pt x="95140" y="87241"/>
                  <a:pt x="111743" y="49783"/>
                  <a:pt x="87682" y="1660"/>
                </a:cubicBezTo>
                <a:cubicBezTo>
                  <a:pt x="85815" y="-2075"/>
                  <a:pt x="79331" y="1660"/>
                  <a:pt x="75156" y="1660"/>
                </a:cubicBezTo>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7" name="Freeform 66"/>
          <p:cNvSpPr/>
          <p:nvPr/>
        </p:nvSpPr>
        <p:spPr>
          <a:xfrm>
            <a:off x="2051720" y="4509120"/>
            <a:ext cx="169098" cy="115822"/>
          </a:xfrm>
          <a:custGeom>
            <a:avLst/>
            <a:gdLst>
              <a:gd name="connsiteX0" fmla="*/ 3700 w 169098"/>
              <a:gd name="connsiteY0" fmla="*/ 12527 h 115822"/>
              <a:gd name="connsiteX1" fmla="*/ 16226 w 169098"/>
              <a:gd name="connsiteY1" fmla="*/ 87683 h 115822"/>
              <a:gd name="connsiteX2" fmla="*/ 141487 w 169098"/>
              <a:gd name="connsiteY2" fmla="*/ 100209 h 115822"/>
              <a:gd name="connsiteX3" fmla="*/ 154013 w 169098"/>
              <a:gd name="connsiteY3" fmla="*/ 25053 h 115822"/>
              <a:gd name="connsiteX4" fmla="*/ 78857 w 169098"/>
              <a:gd name="connsiteY4" fmla="*/ 0 h 115822"/>
              <a:gd name="connsiteX5" fmla="*/ 3700 w 169098"/>
              <a:gd name="connsiteY5" fmla="*/ 12527 h 1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8" h="115822">
                <a:moveTo>
                  <a:pt x="3700" y="12527"/>
                </a:moveTo>
                <a:cubicBezTo>
                  <a:pt x="-6739" y="27141"/>
                  <a:pt x="7308" y="63903"/>
                  <a:pt x="16226" y="87683"/>
                </a:cubicBezTo>
                <a:cubicBezTo>
                  <a:pt x="35914" y="140184"/>
                  <a:pt x="112701" y="103807"/>
                  <a:pt x="141487" y="100209"/>
                </a:cubicBezTo>
                <a:cubicBezTo>
                  <a:pt x="153518" y="82163"/>
                  <a:pt x="189144" y="50147"/>
                  <a:pt x="154013" y="25053"/>
                </a:cubicBezTo>
                <a:cubicBezTo>
                  <a:pt x="132525" y="9704"/>
                  <a:pt x="78857" y="0"/>
                  <a:pt x="78857" y="0"/>
                </a:cubicBezTo>
                <a:cubicBezTo>
                  <a:pt x="-5509" y="14062"/>
                  <a:pt x="14139" y="-2087"/>
                  <a:pt x="3700" y="12527"/>
                </a:cubicBezTo>
                <a:close/>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8" name="Freeform 67"/>
          <p:cNvSpPr/>
          <p:nvPr/>
        </p:nvSpPr>
        <p:spPr>
          <a:xfrm>
            <a:off x="2123728" y="4581128"/>
            <a:ext cx="100233" cy="164797"/>
          </a:xfrm>
          <a:custGeom>
            <a:avLst/>
            <a:gdLst>
              <a:gd name="connsiteX0" fmla="*/ 0 w 100233"/>
              <a:gd name="connsiteY0" fmla="*/ 26712 h 164797"/>
              <a:gd name="connsiteX1" fmla="*/ 25052 w 100233"/>
              <a:gd name="connsiteY1" fmla="*/ 126920 h 164797"/>
              <a:gd name="connsiteX2" fmla="*/ 50104 w 100233"/>
              <a:gd name="connsiteY2" fmla="*/ 164498 h 164797"/>
              <a:gd name="connsiteX3" fmla="*/ 87682 w 100233"/>
              <a:gd name="connsiteY3" fmla="*/ 139446 h 164797"/>
              <a:gd name="connsiteX4" fmla="*/ 87682 w 100233"/>
              <a:gd name="connsiteY4" fmla="*/ 1660 h 164797"/>
              <a:gd name="connsiteX5" fmla="*/ 75156 w 100233"/>
              <a:gd name="connsiteY5" fmla="*/ 1660 h 16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33" h="164797">
                <a:moveTo>
                  <a:pt x="0" y="26712"/>
                </a:moveTo>
                <a:cubicBezTo>
                  <a:pt x="8351" y="60115"/>
                  <a:pt x="13286" y="94562"/>
                  <a:pt x="25052" y="126920"/>
                </a:cubicBezTo>
                <a:cubicBezTo>
                  <a:pt x="30197" y="141068"/>
                  <a:pt x="35342" y="161546"/>
                  <a:pt x="50104" y="164498"/>
                </a:cubicBezTo>
                <a:cubicBezTo>
                  <a:pt x="64866" y="167450"/>
                  <a:pt x="75156" y="147797"/>
                  <a:pt x="87682" y="139446"/>
                </a:cubicBezTo>
                <a:cubicBezTo>
                  <a:pt x="95140" y="87241"/>
                  <a:pt x="111743" y="49783"/>
                  <a:pt x="87682" y="1660"/>
                </a:cubicBezTo>
                <a:cubicBezTo>
                  <a:pt x="85815" y="-2075"/>
                  <a:pt x="79331" y="1660"/>
                  <a:pt x="75156" y="1660"/>
                </a:cubicBezTo>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9" name="Freeform 68"/>
          <p:cNvSpPr/>
          <p:nvPr/>
        </p:nvSpPr>
        <p:spPr>
          <a:xfrm>
            <a:off x="2602702" y="4550029"/>
            <a:ext cx="169098" cy="115822"/>
          </a:xfrm>
          <a:custGeom>
            <a:avLst/>
            <a:gdLst>
              <a:gd name="connsiteX0" fmla="*/ 3700 w 169098"/>
              <a:gd name="connsiteY0" fmla="*/ 12527 h 115822"/>
              <a:gd name="connsiteX1" fmla="*/ 16226 w 169098"/>
              <a:gd name="connsiteY1" fmla="*/ 87683 h 115822"/>
              <a:gd name="connsiteX2" fmla="*/ 141487 w 169098"/>
              <a:gd name="connsiteY2" fmla="*/ 100209 h 115822"/>
              <a:gd name="connsiteX3" fmla="*/ 154013 w 169098"/>
              <a:gd name="connsiteY3" fmla="*/ 25053 h 115822"/>
              <a:gd name="connsiteX4" fmla="*/ 78857 w 169098"/>
              <a:gd name="connsiteY4" fmla="*/ 0 h 115822"/>
              <a:gd name="connsiteX5" fmla="*/ 3700 w 169098"/>
              <a:gd name="connsiteY5" fmla="*/ 12527 h 1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8" h="115822">
                <a:moveTo>
                  <a:pt x="3700" y="12527"/>
                </a:moveTo>
                <a:cubicBezTo>
                  <a:pt x="-6739" y="27141"/>
                  <a:pt x="7308" y="63903"/>
                  <a:pt x="16226" y="87683"/>
                </a:cubicBezTo>
                <a:cubicBezTo>
                  <a:pt x="35914" y="140184"/>
                  <a:pt x="112701" y="103807"/>
                  <a:pt x="141487" y="100209"/>
                </a:cubicBezTo>
                <a:cubicBezTo>
                  <a:pt x="153518" y="82163"/>
                  <a:pt x="189144" y="50147"/>
                  <a:pt x="154013" y="25053"/>
                </a:cubicBezTo>
                <a:cubicBezTo>
                  <a:pt x="132525" y="9704"/>
                  <a:pt x="78857" y="0"/>
                  <a:pt x="78857" y="0"/>
                </a:cubicBezTo>
                <a:cubicBezTo>
                  <a:pt x="-5509" y="14062"/>
                  <a:pt x="14139" y="-2087"/>
                  <a:pt x="3700" y="12527"/>
                </a:cubicBezTo>
                <a:close/>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0" name="Freeform 69"/>
          <p:cNvSpPr/>
          <p:nvPr/>
        </p:nvSpPr>
        <p:spPr>
          <a:xfrm>
            <a:off x="2643981" y="4632355"/>
            <a:ext cx="100233" cy="164797"/>
          </a:xfrm>
          <a:custGeom>
            <a:avLst/>
            <a:gdLst>
              <a:gd name="connsiteX0" fmla="*/ 0 w 100233"/>
              <a:gd name="connsiteY0" fmla="*/ 26712 h 164797"/>
              <a:gd name="connsiteX1" fmla="*/ 25052 w 100233"/>
              <a:gd name="connsiteY1" fmla="*/ 126920 h 164797"/>
              <a:gd name="connsiteX2" fmla="*/ 50104 w 100233"/>
              <a:gd name="connsiteY2" fmla="*/ 164498 h 164797"/>
              <a:gd name="connsiteX3" fmla="*/ 87682 w 100233"/>
              <a:gd name="connsiteY3" fmla="*/ 139446 h 164797"/>
              <a:gd name="connsiteX4" fmla="*/ 87682 w 100233"/>
              <a:gd name="connsiteY4" fmla="*/ 1660 h 164797"/>
              <a:gd name="connsiteX5" fmla="*/ 75156 w 100233"/>
              <a:gd name="connsiteY5" fmla="*/ 1660 h 16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33" h="164797">
                <a:moveTo>
                  <a:pt x="0" y="26712"/>
                </a:moveTo>
                <a:cubicBezTo>
                  <a:pt x="8351" y="60115"/>
                  <a:pt x="13286" y="94562"/>
                  <a:pt x="25052" y="126920"/>
                </a:cubicBezTo>
                <a:cubicBezTo>
                  <a:pt x="30197" y="141068"/>
                  <a:pt x="35342" y="161546"/>
                  <a:pt x="50104" y="164498"/>
                </a:cubicBezTo>
                <a:cubicBezTo>
                  <a:pt x="64866" y="167450"/>
                  <a:pt x="75156" y="147797"/>
                  <a:pt x="87682" y="139446"/>
                </a:cubicBezTo>
                <a:cubicBezTo>
                  <a:pt x="95140" y="87241"/>
                  <a:pt x="111743" y="49783"/>
                  <a:pt x="87682" y="1660"/>
                </a:cubicBezTo>
                <a:cubicBezTo>
                  <a:pt x="85815" y="-2075"/>
                  <a:pt x="79331" y="1660"/>
                  <a:pt x="75156" y="1660"/>
                </a:cubicBezTo>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008" name="Oval 43007"/>
          <p:cNvSpPr/>
          <p:nvPr/>
        </p:nvSpPr>
        <p:spPr>
          <a:xfrm>
            <a:off x="827584" y="3356992"/>
            <a:ext cx="144016" cy="14401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5" name="Oval 64"/>
          <p:cNvSpPr/>
          <p:nvPr/>
        </p:nvSpPr>
        <p:spPr>
          <a:xfrm>
            <a:off x="2555776" y="2564904"/>
            <a:ext cx="100811" cy="10286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1" name="Oval 70"/>
          <p:cNvSpPr/>
          <p:nvPr/>
        </p:nvSpPr>
        <p:spPr>
          <a:xfrm>
            <a:off x="3275856" y="4149080"/>
            <a:ext cx="100811" cy="10286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3" name="Oval 72"/>
          <p:cNvSpPr/>
          <p:nvPr/>
        </p:nvSpPr>
        <p:spPr>
          <a:xfrm>
            <a:off x="3871122" y="3356992"/>
            <a:ext cx="100811" cy="10286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4" name="Diamond 73"/>
          <p:cNvSpPr/>
          <p:nvPr/>
        </p:nvSpPr>
        <p:spPr>
          <a:xfrm>
            <a:off x="3491880" y="3068960"/>
            <a:ext cx="184821" cy="102869"/>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5" name="Oval 74"/>
          <p:cNvSpPr/>
          <p:nvPr/>
        </p:nvSpPr>
        <p:spPr>
          <a:xfrm>
            <a:off x="3367066" y="2492896"/>
            <a:ext cx="100811" cy="10286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ounded Rectangle 3"/>
          <p:cNvSpPr/>
          <p:nvPr/>
        </p:nvSpPr>
        <p:spPr>
          <a:xfrm>
            <a:off x="2843808" y="2924944"/>
            <a:ext cx="216024" cy="21602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Rounded Rectangle 46"/>
          <p:cNvSpPr/>
          <p:nvPr/>
        </p:nvSpPr>
        <p:spPr>
          <a:xfrm>
            <a:off x="3779912" y="2852936"/>
            <a:ext cx="216024" cy="21602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6" name="Rounded Rectangle 65"/>
          <p:cNvSpPr/>
          <p:nvPr/>
        </p:nvSpPr>
        <p:spPr>
          <a:xfrm>
            <a:off x="2987824" y="3789040"/>
            <a:ext cx="216024" cy="21602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2" name="Isosceles Triangle 71"/>
          <p:cNvSpPr/>
          <p:nvPr/>
        </p:nvSpPr>
        <p:spPr>
          <a:xfrm>
            <a:off x="3347864" y="285293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6" name="Rounded Rectangle 75"/>
          <p:cNvSpPr/>
          <p:nvPr/>
        </p:nvSpPr>
        <p:spPr>
          <a:xfrm>
            <a:off x="3275856" y="3789040"/>
            <a:ext cx="216024" cy="21602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4" name="Freeform 53"/>
          <p:cNvSpPr/>
          <p:nvPr/>
        </p:nvSpPr>
        <p:spPr>
          <a:xfrm>
            <a:off x="107504" y="3717032"/>
            <a:ext cx="1348871" cy="1295397"/>
          </a:xfrm>
          <a:custGeom>
            <a:avLst/>
            <a:gdLst>
              <a:gd name="connsiteX0" fmla="*/ 1341681 w 1348871"/>
              <a:gd name="connsiteY0" fmla="*/ 751562 h 1295397"/>
              <a:gd name="connsiteX1" fmla="*/ 1316629 w 1348871"/>
              <a:gd name="connsiteY1" fmla="*/ 688932 h 1295397"/>
              <a:gd name="connsiteX2" fmla="*/ 1279051 w 1348871"/>
              <a:gd name="connsiteY2" fmla="*/ 676406 h 1295397"/>
              <a:gd name="connsiteX3" fmla="*/ 1216421 w 1348871"/>
              <a:gd name="connsiteY3" fmla="*/ 626301 h 1295397"/>
              <a:gd name="connsiteX4" fmla="*/ 1141264 w 1348871"/>
              <a:gd name="connsiteY4" fmla="*/ 576197 h 1295397"/>
              <a:gd name="connsiteX5" fmla="*/ 1103686 w 1348871"/>
              <a:gd name="connsiteY5" fmla="*/ 551145 h 1295397"/>
              <a:gd name="connsiteX6" fmla="*/ 1016004 w 1348871"/>
              <a:gd name="connsiteY6" fmla="*/ 463463 h 1295397"/>
              <a:gd name="connsiteX7" fmla="*/ 890744 w 1348871"/>
              <a:gd name="connsiteY7" fmla="*/ 400833 h 1295397"/>
              <a:gd name="connsiteX8" fmla="*/ 790536 w 1348871"/>
              <a:gd name="connsiteY8" fmla="*/ 338203 h 1295397"/>
              <a:gd name="connsiteX9" fmla="*/ 752958 w 1348871"/>
              <a:gd name="connsiteY9" fmla="*/ 300625 h 1295397"/>
              <a:gd name="connsiteX10" fmla="*/ 677801 w 1348871"/>
              <a:gd name="connsiteY10" fmla="*/ 275573 h 1295397"/>
              <a:gd name="connsiteX11" fmla="*/ 652749 w 1348871"/>
              <a:gd name="connsiteY11" fmla="*/ 237995 h 1295397"/>
              <a:gd name="connsiteX12" fmla="*/ 577593 w 1348871"/>
              <a:gd name="connsiteY12" fmla="*/ 212943 h 1295397"/>
              <a:gd name="connsiteX13" fmla="*/ 540015 w 1348871"/>
              <a:gd name="connsiteY13" fmla="*/ 187891 h 1295397"/>
              <a:gd name="connsiteX14" fmla="*/ 477385 w 1348871"/>
              <a:gd name="connsiteY14" fmla="*/ 137786 h 1295397"/>
              <a:gd name="connsiteX15" fmla="*/ 452333 w 1348871"/>
              <a:gd name="connsiteY15" fmla="*/ 100208 h 1295397"/>
              <a:gd name="connsiteX16" fmla="*/ 414755 w 1348871"/>
              <a:gd name="connsiteY16" fmla="*/ 75156 h 1295397"/>
              <a:gd name="connsiteX17" fmla="*/ 276968 w 1348871"/>
              <a:gd name="connsiteY17" fmla="*/ 50104 h 1295397"/>
              <a:gd name="connsiteX18" fmla="*/ 239390 w 1348871"/>
              <a:gd name="connsiteY18" fmla="*/ 37578 h 1295397"/>
              <a:gd name="connsiteX19" fmla="*/ 101604 w 1348871"/>
              <a:gd name="connsiteY19" fmla="*/ 0 h 1295397"/>
              <a:gd name="connsiteX20" fmla="*/ 151708 w 1348871"/>
              <a:gd name="connsiteY20" fmla="*/ 75156 h 1295397"/>
              <a:gd name="connsiteX21" fmla="*/ 176760 w 1348871"/>
              <a:gd name="connsiteY21" fmla="*/ 112734 h 1295397"/>
              <a:gd name="connsiteX22" fmla="*/ 276968 w 1348871"/>
              <a:gd name="connsiteY22" fmla="*/ 200417 h 1295397"/>
              <a:gd name="connsiteX23" fmla="*/ 314547 w 1348871"/>
              <a:gd name="connsiteY23" fmla="*/ 212943 h 1295397"/>
              <a:gd name="connsiteX24" fmla="*/ 389703 w 1348871"/>
              <a:gd name="connsiteY24" fmla="*/ 263047 h 1295397"/>
              <a:gd name="connsiteX25" fmla="*/ 427281 w 1348871"/>
              <a:gd name="connsiteY25" fmla="*/ 275573 h 1295397"/>
              <a:gd name="connsiteX26" fmla="*/ 502437 w 1348871"/>
              <a:gd name="connsiteY26" fmla="*/ 325677 h 1295397"/>
              <a:gd name="connsiteX27" fmla="*/ 540015 w 1348871"/>
              <a:gd name="connsiteY27" fmla="*/ 350729 h 1295397"/>
              <a:gd name="connsiteX28" fmla="*/ 615171 w 1348871"/>
              <a:gd name="connsiteY28" fmla="*/ 388307 h 1295397"/>
              <a:gd name="connsiteX29" fmla="*/ 652749 w 1348871"/>
              <a:gd name="connsiteY29" fmla="*/ 425885 h 1295397"/>
              <a:gd name="connsiteX30" fmla="*/ 690327 w 1348871"/>
              <a:gd name="connsiteY30" fmla="*/ 450937 h 1295397"/>
              <a:gd name="connsiteX31" fmla="*/ 752958 w 1348871"/>
              <a:gd name="connsiteY31" fmla="*/ 513567 h 1295397"/>
              <a:gd name="connsiteX32" fmla="*/ 790536 w 1348871"/>
              <a:gd name="connsiteY32" fmla="*/ 526093 h 1295397"/>
              <a:gd name="connsiteX33" fmla="*/ 865692 w 1348871"/>
              <a:gd name="connsiteY33" fmla="*/ 588723 h 1295397"/>
              <a:gd name="connsiteX34" fmla="*/ 903270 w 1348871"/>
              <a:gd name="connsiteY34" fmla="*/ 613775 h 1295397"/>
              <a:gd name="connsiteX35" fmla="*/ 928322 w 1348871"/>
              <a:gd name="connsiteY35" fmla="*/ 638828 h 1295397"/>
              <a:gd name="connsiteX36" fmla="*/ 965900 w 1348871"/>
              <a:gd name="connsiteY36" fmla="*/ 651354 h 1295397"/>
              <a:gd name="connsiteX37" fmla="*/ 1041056 w 1348871"/>
              <a:gd name="connsiteY37" fmla="*/ 701458 h 1295397"/>
              <a:gd name="connsiteX38" fmla="*/ 1116212 w 1348871"/>
              <a:gd name="connsiteY38" fmla="*/ 764088 h 1295397"/>
              <a:gd name="connsiteX39" fmla="*/ 1228947 w 1348871"/>
              <a:gd name="connsiteY39" fmla="*/ 826718 h 1295397"/>
              <a:gd name="connsiteX40" fmla="*/ 1203895 w 1348871"/>
              <a:gd name="connsiteY40" fmla="*/ 789140 h 1295397"/>
              <a:gd name="connsiteX41" fmla="*/ 1153790 w 1348871"/>
              <a:gd name="connsiteY41" fmla="*/ 739036 h 1295397"/>
              <a:gd name="connsiteX42" fmla="*/ 1128738 w 1348871"/>
              <a:gd name="connsiteY42" fmla="*/ 701458 h 1295397"/>
              <a:gd name="connsiteX43" fmla="*/ 1116212 w 1348871"/>
              <a:gd name="connsiteY43" fmla="*/ 663880 h 1295397"/>
              <a:gd name="connsiteX44" fmla="*/ 1003478 w 1348871"/>
              <a:gd name="connsiteY44" fmla="*/ 601249 h 1295397"/>
              <a:gd name="connsiteX45" fmla="*/ 965900 w 1348871"/>
              <a:gd name="connsiteY45" fmla="*/ 576197 h 1295397"/>
              <a:gd name="connsiteX46" fmla="*/ 890744 w 1348871"/>
              <a:gd name="connsiteY46" fmla="*/ 563671 h 1295397"/>
              <a:gd name="connsiteX47" fmla="*/ 853166 w 1348871"/>
              <a:gd name="connsiteY47" fmla="*/ 551145 h 1295397"/>
              <a:gd name="connsiteX48" fmla="*/ 790536 w 1348871"/>
              <a:gd name="connsiteY48" fmla="*/ 538619 h 1295397"/>
              <a:gd name="connsiteX49" fmla="*/ 715379 w 1348871"/>
              <a:gd name="connsiteY49" fmla="*/ 513567 h 1295397"/>
              <a:gd name="connsiteX50" fmla="*/ 640223 w 1348871"/>
              <a:gd name="connsiteY50" fmla="*/ 463463 h 1295397"/>
              <a:gd name="connsiteX51" fmla="*/ 602645 w 1348871"/>
              <a:gd name="connsiteY51" fmla="*/ 438411 h 1295397"/>
              <a:gd name="connsiteX52" fmla="*/ 514963 w 1348871"/>
              <a:gd name="connsiteY52" fmla="*/ 413359 h 1295397"/>
              <a:gd name="connsiteX53" fmla="*/ 477385 w 1348871"/>
              <a:gd name="connsiteY53" fmla="*/ 388307 h 1295397"/>
              <a:gd name="connsiteX54" fmla="*/ 352125 w 1348871"/>
              <a:gd name="connsiteY54" fmla="*/ 350729 h 1295397"/>
              <a:gd name="connsiteX55" fmla="*/ 314547 w 1348871"/>
              <a:gd name="connsiteY55" fmla="*/ 338203 h 1295397"/>
              <a:gd name="connsiteX56" fmla="*/ 89078 w 1348871"/>
              <a:gd name="connsiteY56" fmla="*/ 300625 h 1295397"/>
              <a:gd name="connsiteX57" fmla="*/ 26448 w 1348871"/>
              <a:gd name="connsiteY57" fmla="*/ 313151 h 1295397"/>
              <a:gd name="connsiteX58" fmla="*/ 64026 w 1348871"/>
              <a:gd name="connsiteY58" fmla="*/ 325677 h 1295397"/>
              <a:gd name="connsiteX59" fmla="*/ 101604 w 1348871"/>
              <a:gd name="connsiteY59" fmla="*/ 363255 h 1295397"/>
              <a:gd name="connsiteX60" fmla="*/ 151708 w 1348871"/>
              <a:gd name="connsiteY60" fmla="*/ 388307 h 1295397"/>
              <a:gd name="connsiteX61" fmla="*/ 214338 w 1348871"/>
              <a:gd name="connsiteY61" fmla="*/ 425885 h 1295397"/>
              <a:gd name="connsiteX62" fmla="*/ 251916 w 1348871"/>
              <a:gd name="connsiteY62" fmla="*/ 438411 h 1295397"/>
              <a:gd name="connsiteX63" fmla="*/ 289495 w 1348871"/>
              <a:gd name="connsiteY63" fmla="*/ 463463 h 1295397"/>
              <a:gd name="connsiteX64" fmla="*/ 339599 w 1348871"/>
              <a:gd name="connsiteY64" fmla="*/ 488515 h 1295397"/>
              <a:gd name="connsiteX65" fmla="*/ 377177 w 1348871"/>
              <a:gd name="connsiteY65" fmla="*/ 513567 h 1295397"/>
              <a:gd name="connsiteX66" fmla="*/ 452333 w 1348871"/>
              <a:gd name="connsiteY66" fmla="*/ 551145 h 1295397"/>
              <a:gd name="connsiteX67" fmla="*/ 489911 w 1348871"/>
              <a:gd name="connsiteY67" fmla="*/ 588723 h 1295397"/>
              <a:gd name="connsiteX68" fmla="*/ 615171 w 1348871"/>
              <a:gd name="connsiteY68" fmla="*/ 676406 h 1295397"/>
              <a:gd name="connsiteX69" fmla="*/ 640223 w 1348871"/>
              <a:gd name="connsiteY69" fmla="*/ 713984 h 1295397"/>
              <a:gd name="connsiteX70" fmla="*/ 715379 w 1348871"/>
              <a:gd name="connsiteY70" fmla="*/ 764088 h 1295397"/>
              <a:gd name="connsiteX71" fmla="*/ 815588 w 1348871"/>
              <a:gd name="connsiteY71" fmla="*/ 839244 h 1295397"/>
              <a:gd name="connsiteX72" fmla="*/ 890744 w 1348871"/>
              <a:gd name="connsiteY72" fmla="*/ 901874 h 1295397"/>
              <a:gd name="connsiteX73" fmla="*/ 965900 w 1348871"/>
              <a:gd name="connsiteY73" fmla="*/ 951978 h 1295397"/>
              <a:gd name="connsiteX74" fmla="*/ 1003478 w 1348871"/>
              <a:gd name="connsiteY74" fmla="*/ 989556 h 1295397"/>
              <a:gd name="connsiteX75" fmla="*/ 1041056 w 1348871"/>
              <a:gd name="connsiteY75" fmla="*/ 1014608 h 1295397"/>
              <a:gd name="connsiteX76" fmla="*/ 1003478 w 1348871"/>
              <a:gd name="connsiteY76" fmla="*/ 1002082 h 1295397"/>
              <a:gd name="connsiteX77" fmla="*/ 965900 w 1348871"/>
              <a:gd name="connsiteY77" fmla="*/ 964504 h 1295397"/>
              <a:gd name="connsiteX78" fmla="*/ 940848 w 1348871"/>
              <a:gd name="connsiteY78" fmla="*/ 914400 h 1295397"/>
              <a:gd name="connsiteX79" fmla="*/ 840640 w 1348871"/>
              <a:gd name="connsiteY79" fmla="*/ 864296 h 1295397"/>
              <a:gd name="connsiteX80" fmla="*/ 790536 w 1348871"/>
              <a:gd name="connsiteY80" fmla="*/ 826718 h 1295397"/>
              <a:gd name="connsiteX81" fmla="*/ 677801 w 1348871"/>
              <a:gd name="connsiteY81" fmla="*/ 739036 h 1295397"/>
              <a:gd name="connsiteX82" fmla="*/ 640223 w 1348871"/>
              <a:gd name="connsiteY82" fmla="*/ 713984 h 1295397"/>
              <a:gd name="connsiteX83" fmla="*/ 602645 w 1348871"/>
              <a:gd name="connsiteY83" fmla="*/ 701458 h 1295397"/>
              <a:gd name="connsiteX84" fmla="*/ 565067 w 1348871"/>
              <a:gd name="connsiteY84" fmla="*/ 676406 h 1295397"/>
              <a:gd name="connsiteX85" fmla="*/ 427281 w 1348871"/>
              <a:gd name="connsiteY85" fmla="*/ 651354 h 1295397"/>
              <a:gd name="connsiteX86" fmla="*/ 377177 w 1348871"/>
              <a:gd name="connsiteY86" fmla="*/ 638828 h 1295397"/>
              <a:gd name="connsiteX87" fmla="*/ 289495 w 1348871"/>
              <a:gd name="connsiteY87" fmla="*/ 613775 h 1295397"/>
              <a:gd name="connsiteX88" fmla="*/ 101604 w 1348871"/>
              <a:gd name="connsiteY88" fmla="*/ 588723 h 1295397"/>
              <a:gd name="connsiteX89" fmla="*/ 239390 w 1348871"/>
              <a:gd name="connsiteY89" fmla="*/ 663880 h 1295397"/>
              <a:gd name="connsiteX90" fmla="*/ 402229 w 1348871"/>
              <a:gd name="connsiteY90" fmla="*/ 726510 h 1295397"/>
              <a:gd name="connsiteX91" fmla="*/ 477385 w 1348871"/>
              <a:gd name="connsiteY91" fmla="*/ 764088 h 1295397"/>
              <a:gd name="connsiteX92" fmla="*/ 552541 w 1348871"/>
              <a:gd name="connsiteY92" fmla="*/ 814192 h 1295397"/>
              <a:gd name="connsiteX93" fmla="*/ 627697 w 1348871"/>
              <a:gd name="connsiteY93" fmla="*/ 864296 h 1295397"/>
              <a:gd name="connsiteX94" fmla="*/ 677801 w 1348871"/>
              <a:gd name="connsiteY94" fmla="*/ 889348 h 1295397"/>
              <a:gd name="connsiteX95" fmla="*/ 740432 w 1348871"/>
              <a:gd name="connsiteY95" fmla="*/ 939452 h 1295397"/>
              <a:gd name="connsiteX96" fmla="*/ 778010 w 1348871"/>
              <a:gd name="connsiteY96" fmla="*/ 964504 h 1295397"/>
              <a:gd name="connsiteX97" fmla="*/ 803062 w 1348871"/>
              <a:gd name="connsiteY97" fmla="*/ 1002082 h 1295397"/>
              <a:gd name="connsiteX98" fmla="*/ 840640 w 1348871"/>
              <a:gd name="connsiteY98" fmla="*/ 1014608 h 1295397"/>
              <a:gd name="connsiteX99" fmla="*/ 853166 w 1348871"/>
              <a:gd name="connsiteY99" fmla="*/ 1052186 h 1295397"/>
              <a:gd name="connsiteX100" fmla="*/ 903270 w 1348871"/>
              <a:gd name="connsiteY100" fmla="*/ 1077238 h 1295397"/>
              <a:gd name="connsiteX101" fmla="*/ 953374 w 1348871"/>
              <a:gd name="connsiteY101" fmla="*/ 1139869 h 1295397"/>
              <a:gd name="connsiteX102" fmla="*/ 990952 w 1348871"/>
              <a:gd name="connsiteY102" fmla="*/ 1177447 h 1295397"/>
              <a:gd name="connsiteX103" fmla="*/ 1003478 w 1348871"/>
              <a:gd name="connsiteY103" fmla="*/ 1215025 h 1295397"/>
              <a:gd name="connsiteX104" fmla="*/ 1041056 w 1348871"/>
              <a:gd name="connsiteY104" fmla="*/ 1227551 h 1295397"/>
              <a:gd name="connsiteX105" fmla="*/ 1003478 w 1348871"/>
              <a:gd name="connsiteY105" fmla="*/ 1189973 h 1295397"/>
              <a:gd name="connsiteX106" fmla="*/ 928322 w 1348871"/>
              <a:gd name="connsiteY106" fmla="*/ 1139869 h 1295397"/>
              <a:gd name="connsiteX107" fmla="*/ 840640 w 1348871"/>
              <a:gd name="connsiteY107" fmla="*/ 1077238 h 1295397"/>
              <a:gd name="connsiteX108" fmla="*/ 803062 w 1348871"/>
              <a:gd name="connsiteY108" fmla="*/ 1039660 h 1295397"/>
              <a:gd name="connsiteX109" fmla="*/ 765484 w 1348871"/>
              <a:gd name="connsiteY109" fmla="*/ 1014608 h 1295397"/>
              <a:gd name="connsiteX110" fmla="*/ 690327 w 1348871"/>
              <a:gd name="connsiteY110" fmla="*/ 964504 h 1295397"/>
              <a:gd name="connsiteX111" fmla="*/ 652749 w 1348871"/>
              <a:gd name="connsiteY111" fmla="*/ 926926 h 1295397"/>
              <a:gd name="connsiteX112" fmla="*/ 602645 w 1348871"/>
              <a:gd name="connsiteY112" fmla="*/ 914400 h 1295397"/>
              <a:gd name="connsiteX113" fmla="*/ 565067 w 1348871"/>
              <a:gd name="connsiteY113" fmla="*/ 901874 h 1295397"/>
              <a:gd name="connsiteX114" fmla="*/ 477385 w 1348871"/>
              <a:gd name="connsiteY114" fmla="*/ 851770 h 1295397"/>
              <a:gd name="connsiteX115" fmla="*/ 377177 w 1348871"/>
              <a:gd name="connsiteY115" fmla="*/ 839244 h 1295397"/>
              <a:gd name="connsiteX116" fmla="*/ 1396 w 1348871"/>
              <a:gd name="connsiteY116" fmla="*/ 851770 h 1295397"/>
              <a:gd name="connsiteX117" fmla="*/ 101604 w 1348871"/>
              <a:gd name="connsiteY117" fmla="*/ 889348 h 1295397"/>
              <a:gd name="connsiteX118" fmla="*/ 139182 w 1348871"/>
              <a:gd name="connsiteY118" fmla="*/ 914400 h 1295397"/>
              <a:gd name="connsiteX119" fmla="*/ 176760 w 1348871"/>
              <a:gd name="connsiteY119" fmla="*/ 926926 h 1295397"/>
              <a:gd name="connsiteX120" fmla="*/ 214338 w 1348871"/>
              <a:gd name="connsiteY120" fmla="*/ 951978 h 1295397"/>
              <a:gd name="connsiteX121" fmla="*/ 264442 w 1348871"/>
              <a:gd name="connsiteY121" fmla="*/ 964504 h 1295397"/>
              <a:gd name="connsiteX122" fmla="*/ 302021 w 1348871"/>
              <a:gd name="connsiteY122" fmla="*/ 977030 h 1295397"/>
              <a:gd name="connsiteX123" fmla="*/ 339599 w 1348871"/>
              <a:gd name="connsiteY123" fmla="*/ 1002082 h 1295397"/>
              <a:gd name="connsiteX124" fmla="*/ 414755 w 1348871"/>
              <a:gd name="connsiteY124" fmla="*/ 1027134 h 1295397"/>
              <a:gd name="connsiteX125" fmla="*/ 489911 w 1348871"/>
              <a:gd name="connsiteY125" fmla="*/ 1052186 h 1295397"/>
              <a:gd name="connsiteX126" fmla="*/ 527489 w 1348871"/>
              <a:gd name="connsiteY126" fmla="*/ 1064712 h 1295397"/>
              <a:gd name="connsiteX127" fmla="*/ 565067 w 1348871"/>
              <a:gd name="connsiteY127" fmla="*/ 1077238 h 1295397"/>
              <a:gd name="connsiteX128" fmla="*/ 615171 w 1348871"/>
              <a:gd name="connsiteY128" fmla="*/ 1102291 h 1295397"/>
              <a:gd name="connsiteX129" fmla="*/ 652749 w 1348871"/>
              <a:gd name="connsiteY129" fmla="*/ 1127343 h 1295397"/>
              <a:gd name="connsiteX130" fmla="*/ 740432 w 1348871"/>
              <a:gd name="connsiteY130" fmla="*/ 1139869 h 1295397"/>
              <a:gd name="connsiteX131" fmla="*/ 890744 w 1348871"/>
              <a:gd name="connsiteY131" fmla="*/ 1189973 h 1295397"/>
              <a:gd name="connsiteX132" fmla="*/ 928322 w 1348871"/>
              <a:gd name="connsiteY132" fmla="*/ 1202499 h 1295397"/>
              <a:gd name="connsiteX133" fmla="*/ 1003478 w 1348871"/>
              <a:gd name="connsiteY133" fmla="*/ 1252603 h 1295397"/>
              <a:gd name="connsiteX134" fmla="*/ 1053582 w 1348871"/>
              <a:gd name="connsiteY134" fmla="*/ 1277655 h 1295397"/>
              <a:gd name="connsiteX135" fmla="*/ 1103686 w 1348871"/>
              <a:gd name="connsiteY135" fmla="*/ 1202499 h 1295397"/>
              <a:gd name="connsiteX136" fmla="*/ 1128738 w 1348871"/>
              <a:gd name="connsiteY136" fmla="*/ 1164921 h 1295397"/>
              <a:gd name="connsiteX137" fmla="*/ 1166316 w 1348871"/>
              <a:gd name="connsiteY137" fmla="*/ 1077238 h 1295397"/>
              <a:gd name="connsiteX138" fmla="*/ 1203895 w 1348871"/>
              <a:gd name="connsiteY138" fmla="*/ 1052186 h 1295397"/>
              <a:gd name="connsiteX139" fmla="*/ 1253999 w 1348871"/>
              <a:gd name="connsiteY139" fmla="*/ 977030 h 1295397"/>
              <a:gd name="connsiteX140" fmla="*/ 1279051 w 1348871"/>
              <a:gd name="connsiteY140" fmla="*/ 901874 h 1295397"/>
              <a:gd name="connsiteX141" fmla="*/ 1291577 w 1348871"/>
              <a:gd name="connsiteY141" fmla="*/ 864296 h 1295397"/>
              <a:gd name="connsiteX142" fmla="*/ 1341681 w 1348871"/>
              <a:gd name="connsiteY142" fmla="*/ 789140 h 1295397"/>
              <a:gd name="connsiteX143" fmla="*/ 1341681 w 1348871"/>
              <a:gd name="connsiteY143" fmla="*/ 751562 h 129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348871" h="1295397">
                <a:moveTo>
                  <a:pt x="1341681" y="751562"/>
                </a:moveTo>
                <a:cubicBezTo>
                  <a:pt x="1337506" y="734861"/>
                  <a:pt x="1331023" y="706205"/>
                  <a:pt x="1316629" y="688932"/>
                </a:cubicBezTo>
                <a:cubicBezTo>
                  <a:pt x="1308176" y="678789"/>
                  <a:pt x="1290248" y="683404"/>
                  <a:pt x="1279051" y="676406"/>
                </a:cubicBezTo>
                <a:cubicBezTo>
                  <a:pt x="1256380" y="662236"/>
                  <a:pt x="1238043" y="642026"/>
                  <a:pt x="1216421" y="626301"/>
                </a:cubicBezTo>
                <a:cubicBezTo>
                  <a:pt x="1192071" y="608592"/>
                  <a:pt x="1166316" y="592898"/>
                  <a:pt x="1141264" y="576197"/>
                </a:cubicBezTo>
                <a:cubicBezTo>
                  <a:pt x="1128738" y="567846"/>
                  <a:pt x="1114331" y="561790"/>
                  <a:pt x="1103686" y="551145"/>
                </a:cubicBezTo>
                <a:cubicBezTo>
                  <a:pt x="1074459" y="521918"/>
                  <a:pt x="1052974" y="481948"/>
                  <a:pt x="1016004" y="463463"/>
                </a:cubicBezTo>
                <a:cubicBezTo>
                  <a:pt x="974251" y="442586"/>
                  <a:pt x="930773" y="424851"/>
                  <a:pt x="890744" y="400833"/>
                </a:cubicBezTo>
                <a:cubicBezTo>
                  <a:pt x="882014" y="395595"/>
                  <a:pt x="807060" y="351973"/>
                  <a:pt x="790536" y="338203"/>
                </a:cubicBezTo>
                <a:cubicBezTo>
                  <a:pt x="776927" y="326862"/>
                  <a:pt x="768443" y="309228"/>
                  <a:pt x="752958" y="300625"/>
                </a:cubicBezTo>
                <a:cubicBezTo>
                  <a:pt x="729874" y="287800"/>
                  <a:pt x="677801" y="275573"/>
                  <a:pt x="677801" y="275573"/>
                </a:cubicBezTo>
                <a:cubicBezTo>
                  <a:pt x="669450" y="263047"/>
                  <a:pt x="665515" y="245974"/>
                  <a:pt x="652749" y="237995"/>
                </a:cubicBezTo>
                <a:cubicBezTo>
                  <a:pt x="630356" y="223999"/>
                  <a:pt x="599565" y="227591"/>
                  <a:pt x="577593" y="212943"/>
                </a:cubicBezTo>
                <a:lnTo>
                  <a:pt x="540015" y="187891"/>
                </a:lnTo>
                <a:cubicBezTo>
                  <a:pt x="468221" y="80197"/>
                  <a:pt x="563817" y="206931"/>
                  <a:pt x="477385" y="137786"/>
                </a:cubicBezTo>
                <a:cubicBezTo>
                  <a:pt x="465630" y="128382"/>
                  <a:pt x="462978" y="110853"/>
                  <a:pt x="452333" y="100208"/>
                </a:cubicBezTo>
                <a:cubicBezTo>
                  <a:pt x="441688" y="89563"/>
                  <a:pt x="428220" y="81889"/>
                  <a:pt x="414755" y="75156"/>
                </a:cubicBezTo>
                <a:cubicBezTo>
                  <a:pt x="376136" y="55847"/>
                  <a:pt x="311511" y="54422"/>
                  <a:pt x="276968" y="50104"/>
                </a:cubicBezTo>
                <a:cubicBezTo>
                  <a:pt x="264442" y="45929"/>
                  <a:pt x="252128" y="41052"/>
                  <a:pt x="239390" y="37578"/>
                </a:cubicBezTo>
                <a:cubicBezTo>
                  <a:pt x="83991" y="-4804"/>
                  <a:pt x="188098" y="28831"/>
                  <a:pt x="101604" y="0"/>
                </a:cubicBezTo>
                <a:cubicBezTo>
                  <a:pt x="123617" y="66039"/>
                  <a:pt x="99581" y="12604"/>
                  <a:pt x="151708" y="75156"/>
                </a:cubicBezTo>
                <a:cubicBezTo>
                  <a:pt x="161346" y="86721"/>
                  <a:pt x="166847" y="101404"/>
                  <a:pt x="176760" y="112734"/>
                </a:cubicBezTo>
                <a:cubicBezTo>
                  <a:pt x="202155" y="141757"/>
                  <a:pt x="239238" y="181552"/>
                  <a:pt x="276968" y="200417"/>
                </a:cubicBezTo>
                <a:cubicBezTo>
                  <a:pt x="288778" y="206322"/>
                  <a:pt x="302021" y="208768"/>
                  <a:pt x="314547" y="212943"/>
                </a:cubicBezTo>
                <a:cubicBezTo>
                  <a:pt x="339599" y="229644"/>
                  <a:pt x="361139" y="253526"/>
                  <a:pt x="389703" y="263047"/>
                </a:cubicBezTo>
                <a:cubicBezTo>
                  <a:pt x="402229" y="267222"/>
                  <a:pt x="415739" y="269161"/>
                  <a:pt x="427281" y="275573"/>
                </a:cubicBezTo>
                <a:cubicBezTo>
                  <a:pt x="453601" y="290195"/>
                  <a:pt x="477385" y="308976"/>
                  <a:pt x="502437" y="325677"/>
                </a:cubicBezTo>
                <a:cubicBezTo>
                  <a:pt x="514963" y="334028"/>
                  <a:pt x="525733" y="345968"/>
                  <a:pt x="540015" y="350729"/>
                </a:cubicBezTo>
                <a:cubicBezTo>
                  <a:pt x="577677" y="363283"/>
                  <a:pt x="582795" y="361327"/>
                  <a:pt x="615171" y="388307"/>
                </a:cubicBezTo>
                <a:cubicBezTo>
                  <a:pt x="628780" y="399648"/>
                  <a:pt x="639140" y="414544"/>
                  <a:pt x="652749" y="425885"/>
                </a:cubicBezTo>
                <a:cubicBezTo>
                  <a:pt x="664314" y="435523"/>
                  <a:pt x="678997" y="441024"/>
                  <a:pt x="690327" y="450937"/>
                </a:cubicBezTo>
                <a:cubicBezTo>
                  <a:pt x="712546" y="470379"/>
                  <a:pt x="724949" y="504231"/>
                  <a:pt x="752958" y="513567"/>
                </a:cubicBezTo>
                <a:cubicBezTo>
                  <a:pt x="765484" y="517742"/>
                  <a:pt x="778726" y="520188"/>
                  <a:pt x="790536" y="526093"/>
                </a:cubicBezTo>
                <a:cubicBezTo>
                  <a:pt x="837186" y="549418"/>
                  <a:pt x="824138" y="554095"/>
                  <a:pt x="865692" y="588723"/>
                </a:cubicBezTo>
                <a:cubicBezTo>
                  <a:pt x="877257" y="598361"/>
                  <a:pt x="891515" y="604370"/>
                  <a:pt x="903270" y="613775"/>
                </a:cubicBezTo>
                <a:cubicBezTo>
                  <a:pt x="912492" y="621153"/>
                  <a:pt x="918195" y="632752"/>
                  <a:pt x="928322" y="638828"/>
                </a:cubicBezTo>
                <a:cubicBezTo>
                  <a:pt x="939644" y="645621"/>
                  <a:pt x="954358" y="644942"/>
                  <a:pt x="965900" y="651354"/>
                </a:cubicBezTo>
                <a:cubicBezTo>
                  <a:pt x="992220" y="665976"/>
                  <a:pt x="1041056" y="701458"/>
                  <a:pt x="1041056" y="701458"/>
                </a:cubicBezTo>
                <a:cubicBezTo>
                  <a:pt x="1082160" y="763114"/>
                  <a:pt x="1045580" y="721709"/>
                  <a:pt x="1116212" y="764088"/>
                </a:cubicBezTo>
                <a:cubicBezTo>
                  <a:pt x="1223889" y="828694"/>
                  <a:pt x="1153360" y="801523"/>
                  <a:pt x="1228947" y="826718"/>
                </a:cubicBezTo>
                <a:cubicBezTo>
                  <a:pt x="1228947" y="826718"/>
                  <a:pt x="1210628" y="802605"/>
                  <a:pt x="1203895" y="789140"/>
                </a:cubicBezTo>
                <a:cubicBezTo>
                  <a:pt x="1177172" y="735696"/>
                  <a:pt x="1213914" y="759077"/>
                  <a:pt x="1153790" y="739036"/>
                </a:cubicBezTo>
                <a:cubicBezTo>
                  <a:pt x="1145439" y="726510"/>
                  <a:pt x="1135471" y="714923"/>
                  <a:pt x="1128738" y="701458"/>
                </a:cubicBezTo>
                <a:cubicBezTo>
                  <a:pt x="1122833" y="689648"/>
                  <a:pt x="1125548" y="673216"/>
                  <a:pt x="1116212" y="663880"/>
                </a:cubicBezTo>
                <a:cubicBezTo>
                  <a:pt x="1037222" y="584889"/>
                  <a:pt x="1066484" y="632752"/>
                  <a:pt x="1003478" y="601249"/>
                </a:cubicBezTo>
                <a:cubicBezTo>
                  <a:pt x="990013" y="594516"/>
                  <a:pt x="980182" y="580958"/>
                  <a:pt x="965900" y="576197"/>
                </a:cubicBezTo>
                <a:cubicBezTo>
                  <a:pt x="941806" y="568166"/>
                  <a:pt x="915537" y="569181"/>
                  <a:pt x="890744" y="563671"/>
                </a:cubicBezTo>
                <a:cubicBezTo>
                  <a:pt x="877855" y="560807"/>
                  <a:pt x="865975" y="554347"/>
                  <a:pt x="853166" y="551145"/>
                </a:cubicBezTo>
                <a:cubicBezTo>
                  <a:pt x="832512" y="545981"/>
                  <a:pt x="811076" y="544221"/>
                  <a:pt x="790536" y="538619"/>
                </a:cubicBezTo>
                <a:cubicBezTo>
                  <a:pt x="765059" y="531671"/>
                  <a:pt x="715379" y="513567"/>
                  <a:pt x="715379" y="513567"/>
                </a:cubicBezTo>
                <a:cubicBezTo>
                  <a:pt x="644144" y="442332"/>
                  <a:pt x="712734" y="499719"/>
                  <a:pt x="640223" y="463463"/>
                </a:cubicBezTo>
                <a:cubicBezTo>
                  <a:pt x="626758" y="456730"/>
                  <a:pt x="616482" y="444341"/>
                  <a:pt x="602645" y="438411"/>
                </a:cubicBezTo>
                <a:cubicBezTo>
                  <a:pt x="546458" y="414331"/>
                  <a:pt x="563714" y="437734"/>
                  <a:pt x="514963" y="413359"/>
                </a:cubicBezTo>
                <a:cubicBezTo>
                  <a:pt x="501498" y="406626"/>
                  <a:pt x="491142" y="394421"/>
                  <a:pt x="477385" y="388307"/>
                </a:cubicBezTo>
                <a:cubicBezTo>
                  <a:pt x="423804" y="364493"/>
                  <a:pt x="403135" y="365303"/>
                  <a:pt x="352125" y="350729"/>
                </a:cubicBezTo>
                <a:cubicBezTo>
                  <a:pt x="339429" y="347102"/>
                  <a:pt x="327412" y="341172"/>
                  <a:pt x="314547" y="338203"/>
                </a:cubicBezTo>
                <a:cubicBezTo>
                  <a:pt x="202320" y="312305"/>
                  <a:pt x="195138" y="313882"/>
                  <a:pt x="89078" y="300625"/>
                </a:cubicBezTo>
                <a:cubicBezTo>
                  <a:pt x="68201" y="304800"/>
                  <a:pt x="41502" y="298097"/>
                  <a:pt x="26448" y="313151"/>
                </a:cubicBezTo>
                <a:cubicBezTo>
                  <a:pt x="17112" y="322487"/>
                  <a:pt x="53040" y="318353"/>
                  <a:pt x="64026" y="325677"/>
                </a:cubicBezTo>
                <a:cubicBezTo>
                  <a:pt x="78765" y="335503"/>
                  <a:pt x="87189" y="352959"/>
                  <a:pt x="101604" y="363255"/>
                </a:cubicBezTo>
                <a:cubicBezTo>
                  <a:pt x="116799" y="374108"/>
                  <a:pt x="135385" y="379239"/>
                  <a:pt x="151708" y="388307"/>
                </a:cubicBezTo>
                <a:cubicBezTo>
                  <a:pt x="172990" y="400131"/>
                  <a:pt x="192562" y="414997"/>
                  <a:pt x="214338" y="425885"/>
                </a:cubicBezTo>
                <a:cubicBezTo>
                  <a:pt x="226148" y="431790"/>
                  <a:pt x="240106" y="432506"/>
                  <a:pt x="251916" y="438411"/>
                </a:cubicBezTo>
                <a:cubicBezTo>
                  <a:pt x="265381" y="445144"/>
                  <a:pt x="276424" y="455994"/>
                  <a:pt x="289495" y="463463"/>
                </a:cubicBezTo>
                <a:cubicBezTo>
                  <a:pt x="305707" y="472727"/>
                  <a:pt x="323387" y="479251"/>
                  <a:pt x="339599" y="488515"/>
                </a:cubicBezTo>
                <a:cubicBezTo>
                  <a:pt x="352670" y="495984"/>
                  <a:pt x="363712" y="506834"/>
                  <a:pt x="377177" y="513567"/>
                </a:cubicBezTo>
                <a:cubicBezTo>
                  <a:pt x="433670" y="541814"/>
                  <a:pt x="398486" y="506273"/>
                  <a:pt x="452333" y="551145"/>
                </a:cubicBezTo>
                <a:cubicBezTo>
                  <a:pt x="465942" y="562486"/>
                  <a:pt x="475928" y="577847"/>
                  <a:pt x="489911" y="588723"/>
                </a:cubicBezTo>
                <a:cubicBezTo>
                  <a:pt x="508320" y="603041"/>
                  <a:pt x="592371" y="653606"/>
                  <a:pt x="615171" y="676406"/>
                </a:cubicBezTo>
                <a:cubicBezTo>
                  <a:pt x="625816" y="687051"/>
                  <a:pt x="628893" y="704071"/>
                  <a:pt x="640223" y="713984"/>
                </a:cubicBezTo>
                <a:cubicBezTo>
                  <a:pt x="662882" y="733811"/>
                  <a:pt x="694088" y="742798"/>
                  <a:pt x="715379" y="764088"/>
                </a:cubicBezTo>
                <a:cubicBezTo>
                  <a:pt x="761723" y="810430"/>
                  <a:pt x="730606" y="782589"/>
                  <a:pt x="815588" y="839244"/>
                </a:cubicBezTo>
                <a:cubicBezTo>
                  <a:pt x="949869" y="928764"/>
                  <a:pt x="746075" y="789354"/>
                  <a:pt x="890744" y="901874"/>
                </a:cubicBezTo>
                <a:cubicBezTo>
                  <a:pt x="914510" y="920359"/>
                  <a:pt x="944610" y="930688"/>
                  <a:pt x="965900" y="951978"/>
                </a:cubicBezTo>
                <a:cubicBezTo>
                  <a:pt x="978426" y="964504"/>
                  <a:pt x="989869" y="978215"/>
                  <a:pt x="1003478" y="989556"/>
                </a:cubicBezTo>
                <a:cubicBezTo>
                  <a:pt x="1015043" y="999194"/>
                  <a:pt x="1041056" y="999554"/>
                  <a:pt x="1041056" y="1014608"/>
                </a:cubicBezTo>
                <a:cubicBezTo>
                  <a:pt x="1041056" y="1027812"/>
                  <a:pt x="1016004" y="1006257"/>
                  <a:pt x="1003478" y="1002082"/>
                </a:cubicBezTo>
                <a:cubicBezTo>
                  <a:pt x="990952" y="989556"/>
                  <a:pt x="976196" y="978919"/>
                  <a:pt x="965900" y="964504"/>
                </a:cubicBezTo>
                <a:cubicBezTo>
                  <a:pt x="955047" y="949309"/>
                  <a:pt x="952802" y="928745"/>
                  <a:pt x="940848" y="914400"/>
                </a:cubicBezTo>
                <a:cubicBezTo>
                  <a:pt x="918763" y="887898"/>
                  <a:pt x="866165" y="878477"/>
                  <a:pt x="840640" y="864296"/>
                </a:cubicBezTo>
                <a:cubicBezTo>
                  <a:pt x="822391" y="854157"/>
                  <a:pt x="806387" y="840304"/>
                  <a:pt x="790536" y="826718"/>
                </a:cubicBezTo>
                <a:cubicBezTo>
                  <a:pt x="687517" y="738416"/>
                  <a:pt x="842740" y="848994"/>
                  <a:pt x="677801" y="739036"/>
                </a:cubicBezTo>
                <a:cubicBezTo>
                  <a:pt x="665275" y="730685"/>
                  <a:pt x="654505" y="718745"/>
                  <a:pt x="640223" y="713984"/>
                </a:cubicBezTo>
                <a:cubicBezTo>
                  <a:pt x="627697" y="709809"/>
                  <a:pt x="614455" y="707363"/>
                  <a:pt x="602645" y="701458"/>
                </a:cubicBezTo>
                <a:cubicBezTo>
                  <a:pt x="589180" y="694725"/>
                  <a:pt x="579163" y="681692"/>
                  <a:pt x="565067" y="676406"/>
                </a:cubicBezTo>
                <a:cubicBezTo>
                  <a:pt x="549714" y="670648"/>
                  <a:pt x="437331" y="653364"/>
                  <a:pt x="427281" y="651354"/>
                </a:cubicBezTo>
                <a:cubicBezTo>
                  <a:pt x="410400" y="647978"/>
                  <a:pt x="393730" y="643558"/>
                  <a:pt x="377177" y="638828"/>
                </a:cubicBezTo>
                <a:cubicBezTo>
                  <a:pt x="321456" y="622907"/>
                  <a:pt x="354769" y="626830"/>
                  <a:pt x="289495" y="613775"/>
                </a:cubicBezTo>
                <a:cubicBezTo>
                  <a:pt x="219214" y="599719"/>
                  <a:pt x="176802" y="597078"/>
                  <a:pt x="101604" y="588723"/>
                </a:cubicBezTo>
                <a:cubicBezTo>
                  <a:pt x="149915" y="661190"/>
                  <a:pt x="108988" y="616461"/>
                  <a:pt x="239390" y="663880"/>
                </a:cubicBezTo>
                <a:cubicBezTo>
                  <a:pt x="294045" y="683755"/>
                  <a:pt x="353840" y="694251"/>
                  <a:pt x="402229" y="726510"/>
                </a:cubicBezTo>
                <a:cubicBezTo>
                  <a:pt x="450793" y="758886"/>
                  <a:pt x="425525" y="746801"/>
                  <a:pt x="477385" y="764088"/>
                </a:cubicBezTo>
                <a:cubicBezTo>
                  <a:pt x="560781" y="847484"/>
                  <a:pt x="470966" y="768873"/>
                  <a:pt x="552541" y="814192"/>
                </a:cubicBezTo>
                <a:cubicBezTo>
                  <a:pt x="578861" y="828814"/>
                  <a:pt x="600767" y="850831"/>
                  <a:pt x="627697" y="864296"/>
                </a:cubicBezTo>
                <a:cubicBezTo>
                  <a:pt x="644398" y="872647"/>
                  <a:pt x="661589" y="880084"/>
                  <a:pt x="677801" y="889348"/>
                </a:cubicBezTo>
                <a:cubicBezTo>
                  <a:pt x="745267" y="927900"/>
                  <a:pt x="688996" y="898304"/>
                  <a:pt x="740432" y="939452"/>
                </a:cubicBezTo>
                <a:cubicBezTo>
                  <a:pt x="752188" y="948856"/>
                  <a:pt x="765484" y="956153"/>
                  <a:pt x="778010" y="964504"/>
                </a:cubicBezTo>
                <a:cubicBezTo>
                  <a:pt x="786361" y="977030"/>
                  <a:pt x="791307" y="992678"/>
                  <a:pt x="803062" y="1002082"/>
                </a:cubicBezTo>
                <a:cubicBezTo>
                  <a:pt x="813372" y="1010330"/>
                  <a:pt x="831304" y="1005272"/>
                  <a:pt x="840640" y="1014608"/>
                </a:cubicBezTo>
                <a:cubicBezTo>
                  <a:pt x="849976" y="1023944"/>
                  <a:pt x="843830" y="1042850"/>
                  <a:pt x="853166" y="1052186"/>
                </a:cubicBezTo>
                <a:cubicBezTo>
                  <a:pt x="866370" y="1065390"/>
                  <a:pt x="886569" y="1068887"/>
                  <a:pt x="903270" y="1077238"/>
                </a:cubicBezTo>
                <a:cubicBezTo>
                  <a:pt x="976162" y="1150133"/>
                  <a:pt x="874357" y="1045049"/>
                  <a:pt x="953374" y="1139869"/>
                </a:cubicBezTo>
                <a:cubicBezTo>
                  <a:pt x="964715" y="1153478"/>
                  <a:pt x="978426" y="1164921"/>
                  <a:pt x="990952" y="1177447"/>
                </a:cubicBezTo>
                <a:cubicBezTo>
                  <a:pt x="995127" y="1189973"/>
                  <a:pt x="994142" y="1205689"/>
                  <a:pt x="1003478" y="1215025"/>
                </a:cubicBezTo>
                <a:cubicBezTo>
                  <a:pt x="1012814" y="1224361"/>
                  <a:pt x="1041056" y="1240755"/>
                  <a:pt x="1041056" y="1227551"/>
                </a:cubicBezTo>
                <a:cubicBezTo>
                  <a:pt x="1041056" y="1209837"/>
                  <a:pt x="1017461" y="1200849"/>
                  <a:pt x="1003478" y="1189973"/>
                </a:cubicBezTo>
                <a:cubicBezTo>
                  <a:pt x="979712" y="1171488"/>
                  <a:pt x="949612" y="1161159"/>
                  <a:pt x="928322" y="1139869"/>
                </a:cubicBezTo>
                <a:cubicBezTo>
                  <a:pt x="830618" y="1042165"/>
                  <a:pt x="956049" y="1159675"/>
                  <a:pt x="840640" y="1077238"/>
                </a:cubicBezTo>
                <a:cubicBezTo>
                  <a:pt x="826225" y="1066942"/>
                  <a:pt x="816671" y="1051001"/>
                  <a:pt x="803062" y="1039660"/>
                </a:cubicBezTo>
                <a:cubicBezTo>
                  <a:pt x="791497" y="1030022"/>
                  <a:pt x="777049" y="1024246"/>
                  <a:pt x="765484" y="1014608"/>
                </a:cubicBezTo>
                <a:cubicBezTo>
                  <a:pt x="702931" y="962481"/>
                  <a:pt x="756366" y="986517"/>
                  <a:pt x="690327" y="964504"/>
                </a:cubicBezTo>
                <a:cubicBezTo>
                  <a:pt x="677801" y="951978"/>
                  <a:pt x="668129" y="935715"/>
                  <a:pt x="652749" y="926926"/>
                </a:cubicBezTo>
                <a:cubicBezTo>
                  <a:pt x="637802" y="918385"/>
                  <a:pt x="619198" y="919129"/>
                  <a:pt x="602645" y="914400"/>
                </a:cubicBezTo>
                <a:cubicBezTo>
                  <a:pt x="589949" y="910773"/>
                  <a:pt x="576877" y="907779"/>
                  <a:pt x="565067" y="901874"/>
                </a:cubicBezTo>
                <a:cubicBezTo>
                  <a:pt x="527794" y="883237"/>
                  <a:pt x="521305" y="862750"/>
                  <a:pt x="477385" y="851770"/>
                </a:cubicBezTo>
                <a:cubicBezTo>
                  <a:pt x="444727" y="843606"/>
                  <a:pt x="410580" y="843419"/>
                  <a:pt x="377177" y="839244"/>
                </a:cubicBezTo>
                <a:cubicBezTo>
                  <a:pt x="251917" y="843419"/>
                  <a:pt x="125833" y="836838"/>
                  <a:pt x="1396" y="851770"/>
                </a:cubicBezTo>
                <a:cubicBezTo>
                  <a:pt x="-13492" y="853557"/>
                  <a:pt x="95414" y="886253"/>
                  <a:pt x="101604" y="889348"/>
                </a:cubicBezTo>
                <a:cubicBezTo>
                  <a:pt x="115069" y="896081"/>
                  <a:pt x="125717" y="907667"/>
                  <a:pt x="139182" y="914400"/>
                </a:cubicBezTo>
                <a:cubicBezTo>
                  <a:pt x="150992" y="920305"/>
                  <a:pt x="164950" y="921021"/>
                  <a:pt x="176760" y="926926"/>
                </a:cubicBezTo>
                <a:cubicBezTo>
                  <a:pt x="190225" y="933659"/>
                  <a:pt x="200501" y="946048"/>
                  <a:pt x="214338" y="951978"/>
                </a:cubicBezTo>
                <a:cubicBezTo>
                  <a:pt x="230161" y="958759"/>
                  <a:pt x="247889" y="959775"/>
                  <a:pt x="264442" y="964504"/>
                </a:cubicBezTo>
                <a:cubicBezTo>
                  <a:pt x="277138" y="968131"/>
                  <a:pt x="289495" y="972855"/>
                  <a:pt x="302021" y="977030"/>
                </a:cubicBezTo>
                <a:cubicBezTo>
                  <a:pt x="314547" y="985381"/>
                  <a:pt x="325842" y="995968"/>
                  <a:pt x="339599" y="1002082"/>
                </a:cubicBezTo>
                <a:cubicBezTo>
                  <a:pt x="363730" y="1012807"/>
                  <a:pt x="389703" y="1018783"/>
                  <a:pt x="414755" y="1027134"/>
                </a:cubicBezTo>
                <a:lnTo>
                  <a:pt x="489911" y="1052186"/>
                </a:lnTo>
                <a:lnTo>
                  <a:pt x="527489" y="1064712"/>
                </a:lnTo>
                <a:cubicBezTo>
                  <a:pt x="540015" y="1068887"/>
                  <a:pt x="553257" y="1071333"/>
                  <a:pt x="565067" y="1077238"/>
                </a:cubicBezTo>
                <a:cubicBezTo>
                  <a:pt x="581768" y="1085589"/>
                  <a:pt x="598959" y="1093027"/>
                  <a:pt x="615171" y="1102291"/>
                </a:cubicBezTo>
                <a:cubicBezTo>
                  <a:pt x="628242" y="1109760"/>
                  <a:pt x="638330" y="1123017"/>
                  <a:pt x="652749" y="1127343"/>
                </a:cubicBezTo>
                <a:cubicBezTo>
                  <a:pt x="681028" y="1135827"/>
                  <a:pt x="711204" y="1135694"/>
                  <a:pt x="740432" y="1139869"/>
                </a:cubicBezTo>
                <a:lnTo>
                  <a:pt x="890744" y="1189973"/>
                </a:lnTo>
                <a:cubicBezTo>
                  <a:pt x="903270" y="1194148"/>
                  <a:pt x="917336" y="1195175"/>
                  <a:pt x="928322" y="1202499"/>
                </a:cubicBezTo>
                <a:lnTo>
                  <a:pt x="1003478" y="1252603"/>
                </a:lnTo>
                <a:cubicBezTo>
                  <a:pt x="1011829" y="1277655"/>
                  <a:pt x="1011829" y="1319408"/>
                  <a:pt x="1053582" y="1277655"/>
                </a:cubicBezTo>
                <a:cubicBezTo>
                  <a:pt x="1074872" y="1256365"/>
                  <a:pt x="1086985" y="1227551"/>
                  <a:pt x="1103686" y="1202499"/>
                </a:cubicBezTo>
                <a:lnTo>
                  <a:pt x="1128738" y="1164921"/>
                </a:lnTo>
                <a:cubicBezTo>
                  <a:pt x="1138320" y="1126592"/>
                  <a:pt x="1137482" y="1106072"/>
                  <a:pt x="1166316" y="1077238"/>
                </a:cubicBezTo>
                <a:cubicBezTo>
                  <a:pt x="1176961" y="1066593"/>
                  <a:pt x="1191369" y="1060537"/>
                  <a:pt x="1203895" y="1052186"/>
                </a:cubicBezTo>
                <a:cubicBezTo>
                  <a:pt x="1220596" y="1027134"/>
                  <a:pt x="1244478" y="1005594"/>
                  <a:pt x="1253999" y="977030"/>
                </a:cubicBezTo>
                <a:lnTo>
                  <a:pt x="1279051" y="901874"/>
                </a:lnTo>
                <a:cubicBezTo>
                  <a:pt x="1283226" y="889348"/>
                  <a:pt x="1284253" y="875282"/>
                  <a:pt x="1291577" y="864296"/>
                </a:cubicBezTo>
                <a:cubicBezTo>
                  <a:pt x="1308278" y="839244"/>
                  <a:pt x="1332160" y="817704"/>
                  <a:pt x="1341681" y="789140"/>
                </a:cubicBezTo>
                <a:cubicBezTo>
                  <a:pt x="1355527" y="747601"/>
                  <a:pt x="1345856" y="768263"/>
                  <a:pt x="1341681" y="751562"/>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887537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p:cNvSpPr/>
          <p:nvPr/>
        </p:nvSpPr>
        <p:spPr>
          <a:xfrm>
            <a:off x="1907704" y="4189606"/>
            <a:ext cx="488515" cy="375781"/>
          </a:xfrm>
          <a:custGeom>
            <a:avLst/>
            <a:gdLst>
              <a:gd name="connsiteX0" fmla="*/ 12526 w 488515"/>
              <a:gd name="connsiteY0" fmla="*/ 0 h 375781"/>
              <a:gd name="connsiteX1" fmla="*/ 0 w 488515"/>
              <a:gd name="connsiteY1" fmla="*/ 62630 h 375781"/>
              <a:gd name="connsiteX2" fmla="*/ 62630 w 488515"/>
              <a:gd name="connsiteY2" fmla="*/ 175365 h 375781"/>
              <a:gd name="connsiteX3" fmla="*/ 125260 w 488515"/>
              <a:gd name="connsiteY3" fmla="*/ 237995 h 375781"/>
              <a:gd name="connsiteX4" fmla="*/ 162838 w 488515"/>
              <a:gd name="connsiteY4" fmla="*/ 313151 h 375781"/>
              <a:gd name="connsiteX5" fmla="*/ 175364 w 488515"/>
              <a:gd name="connsiteY5" fmla="*/ 350729 h 375781"/>
              <a:gd name="connsiteX6" fmla="*/ 250520 w 488515"/>
              <a:gd name="connsiteY6" fmla="*/ 375781 h 375781"/>
              <a:gd name="connsiteX7" fmla="*/ 275573 w 488515"/>
              <a:gd name="connsiteY7" fmla="*/ 350729 h 375781"/>
              <a:gd name="connsiteX8" fmla="*/ 313151 w 488515"/>
              <a:gd name="connsiteY8" fmla="*/ 325677 h 375781"/>
              <a:gd name="connsiteX9" fmla="*/ 325677 w 488515"/>
              <a:gd name="connsiteY9" fmla="*/ 288099 h 375781"/>
              <a:gd name="connsiteX10" fmla="*/ 400833 w 488515"/>
              <a:gd name="connsiteY10" fmla="*/ 225469 h 375781"/>
              <a:gd name="connsiteX11" fmla="*/ 438411 w 488515"/>
              <a:gd name="connsiteY11" fmla="*/ 150313 h 375781"/>
              <a:gd name="connsiteX12" fmla="*/ 463463 w 488515"/>
              <a:gd name="connsiteY12" fmla="*/ 125260 h 375781"/>
              <a:gd name="connsiteX13" fmla="*/ 488515 w 488515"/>
              <a:gd name="connsiteY13" fmla="*/ 87682 h 37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8515" h="375781">
                <a:moveTo>
                  <a:pt x="12526" y="0"/>
                </a:moveTo>
                <a:cubicBezTo>
                  <a:pt x="8351" y="20877"/>
                  <a:pt x="0" y="41340"/>
                  <a:pt x="0" y="62630"/>
                </a:cubicBezTo>
                <a:cubicBezTo>
                  <a:pt x="0" y="95701"/>
                  <a:pt x="55478" y="164637"/>
                  <a:pt x="62630" y="175365"/>
                </a:cubicBezTo>
                <a:cubicBezTo>
                  <a:pt x="96032" y="225469"/>
                  <a:pt x="75157" y="204593"/>
                  <a:pt x="125260" y="237995"/>
                </a:cubicBezTo>
                <a:cubicBezTo>
                  <a:pt x="156744" y="332448"/>
                  <a:pt x="114274" y="216023"/>
                  <a:pt x="162838" y="313151"/>
                </a:cubicBezTo>
                <a:cubicBezTo>
                  <a:pt x="168743" y="324961"/>
                  <a:pt x="164620" y="343055"/>
                  <a:pt x="175364" y="350729"/>
                </a:cubicBezTo>
                <a:cubicBezTo>
                  <a:pt x="196852" y="366078"/>
                  <a:pt x="250520" y="375781"/>
                  <a:pt x="250520" y="375781"/>
                </a:cubicBezTo>
                <a:cubicBezTo>
                  <a:pt x="258871" y="367430"/>
                  <a:pt x="266351" y="358106"/>
                  <a:pt x="275573" y="350729"/>
                </a:cubicBezTo>
                <a:cubicBezTo>
                  <a:pt x="287329" y="341325"/>
                  <a:pt x="303747" y="337432"/>
                  <a:pt x="313151" y="325677"/>
                </a:cubicBezTo>
                <a:cubicBezTo>
                  <a:pt x="321399" y="315367"/>
                  <a:pt x="318353" y="299085"/>
                  <a:pt x="325677" y="288099"/>
                </a:cubicBezTo>
                <a:cubicBezTo>
                  <a:pt x="344966" y="259165"/>
                  <a:pt x="373105" y="243955"/>
                  <a:pt x="400833" y="225469"/>
                </a:cubicBezTo>
                <a:cubicBezTo>
                  <a:pt x="414063" y="185778"/>
                  <a:pt x="410660" y="185003"/>
                  <a:pt x="438411" y="150313"/>
                </a:cubicBezTo>
                <a:cubicBezTo>
                  <a:pt x="445788" y="141091"/>
                  <a:pt x="456086" y="134482"/>
                  <a:pt x="463463" y="125260"/>
                </a:cubicBezTo>
                <a:cubicBezTo>
                  <a:pt x="472867" y="113504"/>
                  <a:pt x="488515" y="87682"/>
                  <a:pt x="488515" y="87682"/>
                </a:cubicBezTo>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3" name="Freeform 62"/>
          <p:cNvSpPr/>
          <p:nvPr/>
        </p:nvSpPr>
        <p:spPr>
          <a:xfrm>
            <a:off x="2411760" y="4277355"/>
            <a:ext cx="488515" cy="375781"/>
          </a:xfrm>
          <a:custGeom>
            <a:avLst/>
            <a:gdLst>
              <a:gd name="connsiteX0" fmla="*/ 12526 w 488515"/>
              <a:gd name="connsiteY0" fmla="*/ 0 h 375781"/>
              <a:gd name="connsiteX1" fmla="*/ 0 w 488515"/>
              <a:gd name="connsiteY1" fmla="*/ 62630 h 375781"/>
              <a:gd name="connsiteX2" fmla="*/ 62630 w 488515"/>
              <a:gd name="connsiteY2" fmla="*/ 175365 h 375781"/>
              <a:gd name="connsiteX3" fmla="*/ 125260 w 488515"/>
              <a:gd name="connsiteY3" fmla="*/ 237995 h 375781"/>
              <a:gd name="connsiteX4" fmla="*/ 162838 w 488515"/>
              <a:gd name="connsiteY4" fmla="*/ 313151 h 375781"/>
              <a:gd name="connsiteX5" fmla="*/ 175364 w 488515"/>
              <a:gd name="connsiteY5" fmla="*/ 350729 h 375781"/>
              <a:gd name="connsiteX6" fmla="*/ 250520 w 488515"/>
              <a:gd name="connsiteY6" fmla="*/ 375781 h 375781"/>
              <a:gd name="connsiteX7" fmla="*/ 275573 w 488515"/>
              <a:gd name="connsiteY7" fmla="*/ 350729 h 375781"/>
              <a:gd name="connsiteX8" fmla="*/ 313151 w 488515"/>
              <a:gd name="connsiteY8" fmla="*/ 325677 h 375781"/>
              <a:gd name="connsiteX9" fmla="*/ 325677 w 488515"/>
              <a:gd name="connsiteY9" fmla="*/ 288099 h 375781"/>
              <a:gd name="connsiteX10" fmla="*/ 400833 w 488515"/>
              <a:gd name="connsiteY10" fmla="*/ 225469 h 375781"/>
              <a:gd name="connsiteX11" fmla="*/ 438411 w 488515"/>
              <a:gd name="connsiteY11" fmla="*/ 150313 h 375781"/>
              <a:gd name="connsiteX12" fmla="*/ 463463 w 488515"/>
              <a:gd name="connsiteY12" fmla="*/ 125260 h 375781"/>
              <a:gd name="connsiteX13" fmla="*/ 488515 w 488515"/>
              <a:gd name="connsiteY13" fmla="*/ 87682 h 37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8515" h="375781">
                <a:moveTo>
                  <a:pt x="12526" y="0"/>
                </a:moveTo>
                <a:cubicBezTo>
                  <a:pt x="8351" y="20877"/>
                  <a:pt x="0" y="41340"/>
                  <a:pt x="0" y="62630"/>
                </a:cubicBezTo>
                <a:cubicBezTo>
                  <a:pt x="0" y="95701"/>
                  <a:pt x="55478" y="164637"/>
                  <a:pt x="62630" y="175365"/>
                </a:cubicBezTo>
                <a:cubicBezTo>
                  <a:pt x="96032" y="225469"/>
                  <a:pt x="75157" y="204593"/>
                  <a:pt x="125260" y="237995"/>
                </a:cubicBezTo>
                <a:cubicBezTo>
                  <a:pt x="156744" y="332448"/>
                  <a:pt x="114274" y="216023"/>
                  <a:pt x="162838" y="313151"/>
                </a:cubicBezTo>
                <a:cubicBezTo>
                  <a:pt x="168743" y="324961"/>
                  <a:pt x="164620" y="343055"/>
                  <a:pt x="175364" y="350729"/>
                </a:cubicBezTo>
                <a:cubicBezTo>
                  <a:pt x="196852" y="366078"/>
                  <a:pt x="250520" y="375781"/>
                  <a:pt x="250520" y="375781"/>
                </a:cubicBezTo>
                <a:cubicBezTo>
                  <a:pt x="258871" y="367430"/>
                  <a:pt x="266351" y="358106"/>
                  <a:pt x="275573" y="350729"/>
                </a:cubicBezTo>
                <a:cubicBezTo>
                  <a:pt x="287329" y="341325"/>
                  <a:pt x="303747" y="337432"/>
                  <a:pt x="313151" y="325677"/>
                </a:cubicBezTo>
                <a:cubicBezTo>
                  <a:pt x="321399" y="315367"/>
                  <a:pt x="318353" y="299085"/>
                  <a:pt x="325677" y="288099"/>
                </a:cubicBezTo>
                <a:cubicBezTo>
                  <a:pt x="344966" y="259165"/>
                  <a:pt x="373105" y="243955"/>
                  <a:pt x="400833" y="225469"/>
                </a:cubicBezTo>
                <a:cubicBezTo>
                  <a:pt x="414063" y="185778"/>
                  <a:pt x="410660" y="185003"/>
                  <a:pt x="438411" y="150313"/>
                </a:cubicBezTo>
                <a:cubicBezTo>
                  <a:pt x="445788" y="141091"/>
                  <a:pt x="456086" y="134482"/>
                  <a:pt x="463463" y="125260"/>
                </a:cubicBezTo>
                <a:cubicBezTo>
                  <a:pt x="472867" y="113504"/>
                  <a:pt x="488515" y="87682"/>
                  <a:pt x="488515" y="87682"/>
                </a:cubicBezTo>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4" name="Freeform 63"/>
          <p:cNvSpPr/>
          <p:nvPr/>
        </p:nvSpPr>
        <p:spPr>
          <a:xfrm rot="1271827">
            <a:off x="1455059" y="3992920"/>
            <a:ext cx="488515" cy="375781"/>
          </a:xfrm>
          <a:custGeom>
            <a:avLst/>
            <a:gdLst>
              <a:gd name="connsiteX0" fmla="*/ 12526 w 488515"/>
              <a:gd name="connsiteY0" fmla="*/ 0 h 375781"/>
              <a:gd name="connsiteX1" fmla="*/ 0 w 488515"/>
              <a:gd name="connsiteY1" fmla="*/ 62630 h 375781"/>
              <a:gd name="connsiteX2" fmla="*/ 62630 w 488515"/>
              <a:gd name="connsiteY2" fmla="*/ 175365 h 375781"/>
              <a:gd name="connsiteX3" fmla="*/ 125260 w 488515"/>
              <a:gd name="connsiteY3" fmla="*/ 237995 h 375781"/>
              <a:gd name="connsiteX4" fmla="*/ 162838 w 488515"/>
              <a:gd name="connsiteY4" fmla="*/ 313151 h 375781"/>
              <a:gd name="connsiteX5" fmla="*/ 175364 w 488515"/>
              <a:gd name="connsiteY5" fmla="*/ 350729 h 375781"/>
              <a:gd name="connsiteX6" fmla="*/ 250520 w 488515"/>
              <a:gd name="connsiteY6" fmla="*/ 375781 h 375781"/>
              <a:gd name="connsiteX7" fmla="*/ 275573 w 488515"/>
              <a:gd name="connsiteY7" fmla="*/ 350729 h 375781"/>
              <a:gd name="connsiteX8" fmla="*/ 313151 w 488515"/>
              <a:gd name="connsiteY8" fmla="*/ 325677 h 375781"/>
              <a:gd name="connsiteX9" fmla="*/ 325677 w 488515"/>
              <a:gd name="connsiteY9" fmla="*/ 288099 h 375781"/>
              <a:gd name="connsiteX10" fmla="*/ 400833 w 488515"/>
              <a:gd name="connsiteY10" fmla="*/ 225469 h 375781"/>
              <a:gd name="connsiteX11" fmla="*/ 438411 w 488515"/>
              <a:gd name="connsiteY11" fmla="*/ 150313 h 375781"/>
              <a:gd name="connsiteX12" fmla="*/ 463463 w 488515"/>
              <a:gd name="connsiteY12" fmla="*/ 125260 h 375781"/>
              <a:gd name="connsiteX13" fmla="*/ 488515 w 488515"/>
              <a:gd name="connsiteY13" fmla="*/ 87682 h 37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8515" h="375781">
                <a:moveTo>
                  <a:pt x="12526" y="0"/>
                </a:moveTo>
                <a:cubicBezTo>
                  <a:pt x="8351" y="20877"/>
                  <a:pt x="0" y="41340"/>
                  <a:pt x="0" y="62630"/>
                </a:cubicBezTo>
                <a:cubicBezTo>
                  <a:pt x="0" y="95701"/>
                  <a:pt x="55478" y="164637"/>
                  <a:pt x="62630" y="175365"/>
                </a:cubicBezTo>
                <a:cubicBezTo>
                  <a:pt x="96032" y="225469"/>
                  <a:pt x="75157" y="204593"/>
                  <a:pt x="125260" y="237995"/>
                </a:cubicBezTo>
                <a:cubicBezTo>
                  <a:pt x="156744" y="332448"/>
                  <a:pt x="114274" y="216023"/>
                  <a:pt x="162838" y="313151"/>
                </a:cubicBezTo>
                <a:cubicBezTo>
                  <a:pt x="168743" y="324961"/>
                  <a:pt x="164620" y="343055"/>
                  <a:pt x="175364" y="350729"/>
                </a:cubicBezTo>
                <a:cubicBezTo>
                  <a:pt x="196852" y="366078"/>
                  <a:pt x="250520" y="375781"/>
                  <a:pt x="250520" y="375781"/>
                </a:cubicBezTo>
                <a:cubicBezTo>
                  <a:pt x="258871" y="367430"/>
                  <a:pt x="266351" y="358106"/>
                  <a:pt x="275573" y="350729"/>
                </a:cubicBezTo>
                <a:cubicBezTo>
                  <a:pt x="287329" y="341325"/>
                  <a:pt x="303747" y="337432"/>
                  <a:pt x="313151" y="325677"/>
                </a:cubicBezTo>
                <a:cubicBezTo>
                  <a:pt x="321399" y="315367"/>
                  <a:pt x="318353" y="299085"/>
                  <a:pt x="325677" y="288099"/>
                </a:cubicBezTo>
                <a:cubicBezTo>
                  <a:pt x="344966" y="259165"/>
                  <a:pt x="373105" y="243955"/>
                  <a:pt x="400833" y="225469"/>
                </a:cubicBezTo>
                <a:cubicBezTo>
                  <a:pt x="414063" y="185778"/>
                  <a:pt x="410660" y="185003"/>
                  <a:pt x="438411" y="150313"/>
                </a:cubicBezTo>
                <a:cubicBezTo>
                  <a:pt x="445788" y="141091"/>
                  <a:pt x="456086" y="134482"/>
                  <a:pt x="463463" y="125260"/>
                </a:cubicBezTo>
                <a:cubicBezTo>
                  <a:pt x="472867" y="113504"/>
                  <a:pt x="488515" y="87682"/>
                  <a:pt x="488515" y="87682"/>
                </a:cubicBezTo>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010" name="Rectangle 3"/>
          <p:cNvSpPr>
            <a:spLocks noGrp="1" noChangeArrowheads="1"/>
          </p:cNvSpPr>
          <p:nvPr>
            <p:ph type="title"/>
          </p:nvPr>
        </p:nvSpPr>
        <p:spPr>
          <a:xfrm>
            <a:off x="683568" y="-27651"/>
            <a:ext cx="7772400" cy="1219200"/>
          </a:xfrm>
        </p:spPr>
        <p:txBody>
          <a:bodyPr/>
          <a:lstStyle/>
          <a:p>
            <a:pPr eaLnBrk="1" hangingPunct="1"/>
            <a:r>
              <a:rPr lang="en-CA" altLang="en-US" sz="3200" b="1" dirty="0" smtClean="0"/>
              <a:t>How does </a:t>
            </a:r>
            <a:r>
              <a:rPr lang="en-CA" altLang="en-US" sz="3200" b="1" dirty="0" err="1" smtClean="0"/>
              <a:t>Btk</a:t>
            </a:r>
            <a:r>
              <a:rPr lang="en-CA" altLang="en-US" sz="3200" b="1" dirty="0" smtClean="0"/>
              <a:t> work?</a:t>
            </a:r>
            <a:endParaRPr lang="en-US" altLang="en-US" sz="3200" b="1" dirty="0" smtClean="0">
              <a:solidFill>
                <a:schemeClr val="tx1"/>
              </a:solidFill>
            </a:endParaRPr>
          </a:p>
        </p:txBody>
      </p:sp>
      <p:sp>
        <p:nvSpPr>
          <p:cNvPr id="6" name="Freeform 5"/>
          <p:cNvSpPr/>
          <p:nvPr/>
        </p:nvSpPr>
        <p:spPr>
          <a:xfrm>
            <a:off x="1187624" y="2204864"/>
            <a:ext cx="7590773" cy="2317315"/>
          </a:xfrm>
          <a:custGeom>
            <a:avLst/>
            <a:gdLst>
              <a:gd name="connsiteX0" fmla="*/ 150313 w 7590773"/>
              <a:gd name="connsiteY0" fmla="*/ 551145 h 2317315"/>
              <a:gd name="connsiteX1" fmla="*/ 212943 w 7590773"/>
              <a:gd name="connsiteY1" fmla="*/ 538619 h 2317315"/>
              <a:gd name="connsiteX2" fmla="*/ 250521 w 7590773"/>
              <a:gd name="connsiteY2" fmla="*/ 501041 h 2317315"/>
              <a:gd name="connsiteX3" fmla="*/ 325677 w 7590773"/>
              <a:gd name="connsiteY3" fmla="*/ 450937 h 2317315"/>
              <a:gd name="connsiteX4" fmla="*/ 363255 w 7590773"/>
              <a:gd name="connsiteY4" fmla="*/ 425885 h 2317315"/>
              <a:gd name="connsiteX5" fmla="*/ 400833 w 7590773"/>
              <a:gd name="connsiteY5" fmla="*/ 400833 h 2317315"/>
              <a:gd name="connsiteX6" fmla="*/ 626302 w 7590773"/>
              <a:gd name="connsiteY6" fmla="*/ 325677 h 2317315"/>
              <a:gd name="connsiteX7" fmla="*/ 701458 w 7590773"/>
              <a:gd name="connsiteY7" fmla="*/ 300625 h 2317315"/>
              <a:gd name="connsiteX8" fmla="*/ 789140 w 7590773"/>
              <a:gd name="connsiteY8" fmla="*/ 275573 h 2317315"/>
              <a:gd name="connsiteX9" fmla="*/ 901874 w 7590773"/>
              <a:gd name="connsiteY9" fmla="*/ 263047 h 2317315"/>
              <a:gd name="connsiteX10" fmla="*/ 1077239 w 7590773"/>
              <a:gd name="connsiteY10" fmla="*/ 237995 h 2317315"/>
              <a:gd name="connsiteX11" fmla="*/ 1265129 w 7590773"/>
              <a:gd name="connsiteY11" fmla="*/ 212942 h 2317315"/>
              <a:gd name="connsiteX12" fmla="*/ 1365337 w 7590773"/>
              <a:gd name="connsiteY12" fmla="*/ 187890 h 2317315"/>
              <a:gd name="connsiteX13" fmla="*/ 1427967 w 7590773"/>
              <a:gd name="connsiteY13" fmla="*/ 175364 h 2317315"/>
              <a:gd name="connsiteX14" fmla="*/ 1465545 w 7590773"/>
              <a:gd name="connsiteY14" fmla="*/ 162838 h 2317315"/>
              <a:gd name="connsiteX15" fmla="*/ 1665962 w 7590773"/>
              <a:gd name="connsiteY15" fmla="*/ 137786 h 2317315"/>
              <a:gd name="connsiteX16" fmla="*/ 1741118 w 7590773"/>
              <a:gd name="connsiteY16" fmla="*/ 125260 h 2317315"/>
              <a:gd name="connsiteX17" fmla="*/ 1791222 w 7590773"/>
              <a:gd name="connsiteY17" fmla="*/ 112734 h 2317315"/>
              <a:gd name="connsiteX18" fmla="*/ 2004165 w 7590773"/>
              <a:gd name="connsiteY18" fmla="*/ 100208 h 2317315"/>
              <a:gd name="connsiteX19" fmla="*/ 2079321 w 7590773"/>
              <a:gd name="connsiteY19" fmla="*/ 87682 h 2317315"/>
              <a:gd name="connsiteX20" fmla="*/ 2680570 w 7590773"/>
              <a:gd name="connsiteY20" fmla="*/ 62630 h 2317315"/>
              <a:gd name="connsiteX21" fmla="*/ 2906039 w 7590773"/>
              <a:gd name="connsiteY21" fmla="*/ 50104 h 2317315"/>
              <a:gd name="connsiteX22" fmla="*/ 3319398 w 7590773"/>
              <a:gd name="connsiteY22" fmla="*/ 37578 h 2317315"/>
              <a:gd name="connsiteX23" fmla="*/ 3419606 w 7590773"/>
              <a:gd name="connsiteY23" fmla="*/ 25052 h 2317315"/>
              <a:gd name="connsiteX24" fmla="*/ 3482236 w 7590773"/>
              <a:gd name="connsiteY24" fmla="*/ 12526 h 2317315"/>
              <a:gd name="connsiteX25" fmla="*/ 3920647 w 7590773"/>
              <a:gd name="connsiteY25" fmla="*/ 0 h 2317315"/>
              <a:gd name="connsiteX26" fmla="*/ 4371584 w 7590773"/>
              <a:gd name="connsiteY26" fmla="*/ 12526 h 2317315"/>
              <a:gd name="connsiteX27" fmla="*/ 4634630 w 7590773"/>
              <a:gd name="connsiteY27" fmla="*/ 37578 h 2317315"/>
              <a:gd name="connsiteX28" fmla="*/ 4797469 w 7590773"/>
              <a:gd name="connsiteY28" fmla="*/ 75156 h 2317315"/>
              <a:gd name="connsiteX29" fmla="*/ 4885151 w 7590773"/>
              <a:gd name="connsiteY29" fmla="*/ 87682 h 2317315"/>
              <a:gd name="connsiteX30" fmla="*/ 5098093 w 7590773"/>
              <a:gd name="connsiteY30" fmla="*/ 100208 h 2317315"/>
              <a:gd name="connsiteX31" fmla="*/ 5260932 w 7590773"/>
              <a:gd name="connsiteY31" fmla="*/ 112734 h 2317315"/>
              <a:gd name="connsiteX32" fmla="*/ 5386192 w 7590773"/>
              <a:gd name="connsiteY32" fmla="*/ 137786 h 2317315"/>
              <a:gd name="connsiteX33" fmla="*/ 5448822 w 7590773"/>
              <a:gd name="connsiteY33" fmla="*/ 150312 h 2317315"/>
              <a:gd name="connsiteX34" fmla="*/ 5486400 w 7590773"/>
              <a:gd name="connsiteY34" fmla="*/ 162838 h 2317315"/>
              <a:gd name="connsiteX35" fmla="*/ 5599135 w 7590773"/>
              <a:gd name="connsiteY35" fmla="*/ 187890 h 2317315"/>
              <a:gd name="connsiteX36" fmla="*/ 5649239 w 7590773"/>
              <a:gd name="connsiteY36" fmla="*/ 212942 h 2317315"/>
              <a:gd name="connsiteX37" fmla="*/ 5724395 w 7590773"/>
              <a:gd name="connsiteY37" fmla="*/ 263047 h 2317315"/>
              <a:gd name="connsiteX38" fmla="*/ 5799551 w 7590773"/>
              <a:gd name="connsiteY38" fmla="*/ 288099 h 2317315"/>
              <a:gd name="connsiteX39" fmla="*/ 5849655 w 7590773"/>
              <a:gd name="connsiteY39" fmla="*/ 300625 h 2317315"/>
              <a:gd name="connsiteX40" fmla="*/ 5899759 w 7590773"/>
              <a:gd name="connsiteY40" fmla="*/ 325677 h 2317315"/>
              <a:gd name="connsiteX41" fmla="*/ 5937337 w 7590773"/>
              <a:gd name="connsiteY41" fmla="*/ 338203 h 2317315"/>
              <a:gd name="connsiteX42" fmla="*/ 5974915 w 7590773"/>
              <a:gd name="connsiteY42" fmla="*/ 363255 h 2317315"/>
              <a:gd name="connsiteX43" fmla="*/ 6050071 w 7590773"/>
              <a:gd name="connsiteY43" fmla="*/ 388307 h 2317315"/>
              <a:gd name="connsiteX44" fmla="*/ 6087650 w 7590773"/>
              <a:gd name="connsiteY44" fmla="*/ 413359 h 2317315"/>
              <a:gd name="connsiteX45" fmla="*/ 6162806 w 7590773"/>
              <a:gd name="connsiteY45" fmla="*/ 438411 h 2317315"/>
              <a:gd name="connsiteX46" fmla="*/ 6200384 w 7590773"/>
              <a:gd name="connsiteY46" fmla="*/ 463463 h 2317315"/>
              <a:gd name="connsiteX47" fmla="*/ 6288066 w 7590773"/>
              <a:gd name="connsiteY47" fmla="*/ 488515 h 2317315"/>
              <a:gd name="connsiteX48" fmla="*/ 6325644 w 7590773"/>
              <a:gd name="connsiteY48" fmla="*/ 513567 h 2317315"/>
              <a:gd name="connsiteX49" fmla="*/ 6400800 w 7590773"/>
              <a:gd name="connsiteY49" fmla="*/ 538619 h 2317315"/>
              <a:gd name="connsiteX50" fmla="*/ 6438378 w 7590773"/>
              <a:gd name="connsiteY50" fmla="*/ 551145 h 2317315"/>
              <a:gd name="connsiteX51" fmla="*/ 6513535 w 7590773"/>
              <a:gd name="connsiteY51" fmla="*/ 601249 h 2317315"/>
              <a:gd name="connsiteX52" fmla="*/ 6551113 w 7590773"/>
              <a:gd name="connsiteY52" fmla="*/ 626301 h 2317315"/>
              <a:gd name="connsiteX53" fmla="*/ 6638795 w 7590773"/>
              <a:gd name="connsiteY53" fmla="*/ 676405 h 2317315"/>
              <a:gd name="connsiteX54" fmla="*/ 6701425 w 7590773"/>
              <a:gd name="connsiteY54" fmla="*/ 713984 h 2317315"/>
              <a:gd name="connsiteX55" fmla="*/ 6739003 w 7590773"/>
              <a:gd name="connsiteY55" fmla="*/ 739036 h 2317315"/>
              <a:gd name="connsiteX56" fmla="*/ 6776581 w 7590773"/>
              <a:gd name="connsiteY56" fmla="*/ 751562 h 2317315"/>
              <a:gd name="connsiteX57" fmla="*/ 6814159 w 7590773"/>
              <a:gd name="connsiteY57" fmla="*/ 776614 h 2317315"/>
              <a:gd name="connsiteX58" fmla="*/ 6889315 w 7590773"/>
              <a:gd name="connsiteY58" fmla="*/ 801666 h 2317315"/>
              <a:gd name="connsiteX59" fmla="*/ 6964471 w 7590773"/>
              <a:gd name="connsiteY59" fmla="*/ 851770 h 2317315"/>
              <a:gd name="connsiteX60" fmla="*/ 6989524 w 7590773"/>
              <a:gd name="connsiteY60" fmla="*/ 876822 h 2317315"/>
              <a:gd name="connsiteX61" fmla="*/ 7077206 w 7590773"/>
              <a:gd name="connsiteY61" fmla="*/ 901874 h 2317315"/>
              <a:gd name="connsiteX62" fmla="*/ 7114784 w 7590773"/>
              <a:gd name="connsiteY62" fmla="*/ 926926 h 2317315"/>
              <a:gd name="connsiteX63" fmla="*/ 7227518 w 7590773"/>
              <a:gd name="connsiteY63" fmla="*/ 977030 h 2317315"/>
              <a:gd name="connsiteX64" fmla="*/ 7290148 w 7590773"/>
              <a:gd name="connsiteY64" fmla="*/ 1039660 h 2317315"/>
              <a:gd name="connsiteX65" fmla="*/ 7315200 w 7590773"/>
              <a:gd name="connsiteY65" fmla="*/ 1077238 h 2317315"/>
              <a:gd name="connsiteX66" fmla="*/ 7352778 w 7590773"/>
              <a:gd name="connsiteY66" fmla="*/ 1114816 h 2317315"/>
              <a:gd name="connsiteX67" fmla="*/ 7365304 w 7590773"/>
              <a:gd name="connsiteY67" fmla="*/ 1152395 h 2317315"/>
              <a:gd name="connsiteX68" fmla="*/ 7440461 w 7590773"/>
              <a:gd name="connsiteY68" fmla="*/ 1252603 h 2317315"/>
              <a:gd name="connsiteX69" fmla="*/ 7452987 w 7590773"/>
              <a:gd name="connsiteY69" fmla="*/ 1290181 h 2317315"/>
              <a:gd name="connsiteX70" fmla="*/ 7503091 w 7590773"/>
              <a:gd name="connsiteY70" fmla="*/ 1365337 h 2317315"/>
              <a:gd name="connsiteX71" fmla="*/ 7515617 w 7590773"/>
              <a:gd name="connsiteY71" fmla="*/ 1402915 h 2317315"/>
              <a:gd name="connsiteX72" fmla="*/ 7578247 w 7590773"/>
              <a:gd name="connsiteY72" fmla="*/ 1478071 h 2317315"/>
              <a:gd name="connsiteX73" fmla="*/ 7590773 w 7590773"/>
              <a:gd name="connsiteY73" fmla="*/ 1678488 h 2317315"/>
              <a:gd name="connsiteX74" fmla="*/ 7578247 w 7590773"/>
              <a:gd name="connsiteY74" fmla="*/ 1966586 h 2317315"/>
              <a:gd name="connsiteX75" fmla="*/ 7565721 w 7590773"/>
              <a:gd name="connsiteY75" fmla="*/ 2004164 h 2317315"/>
              <a:gd name="connsiteX76" fmla="*/ 7515617 w 7590773"/>
              <a:gd name="connsiteY76" fmla="*/ 2066795 h 2317315"/>
              <a:gd name="connsiteX77" fmla="*/ 7490565 w 7590773"/>
              <a:gd name="connsiteY77" fmla="*/ 2104373 h 2317315"/>
              <a:gd name="connsiteX78" fmla="*/ 7452987 w 7590773"/>
              <a:gd name="connsiteY78" fmla="*/ 2116899 h 2317315"/>
              <a:gd name="connsiteX79" fmla="*/ 7377830 w 7590773"/>
              <a:gd name="connsiteY79" fmla="*/ 2167003 h 2317315"/>
              <a:gd name="connsiteX80" fmla="*/ 7302674 w 7590773"/>
              <a:gd name="connsiteY80" fmla="*/ 2192055 h 2317315"/>
              <a:gd name="connsiteX81" fmla="*/ 7265096 w 7590773"/>
              <a:gd name="connsiteY81" fmla="*/ 2154477 h 2317315"/>
              <a:gd name="connsiteX82" fmla="*/ 7252570 w 7590773"/>
              <a:gd name="connsiteY82" fmla="*/ 2116899 h 2317315"/>
              <a:gd name="connsiteX83" fmla="*/ 7227518 w 7590773"/>
              <a:gd name="connsiteY83" fmla="*/ 2016690 h 2317315"/>
              <a:gd name="connsiteX84" fmla="*/ 7189940 w 7590773"/>
              <a:gd name="connsiteY84" fmla="*/ 1979112 h 2317315"/>
              <a:gd name="connsiteX85" fmla="*/ 7164888 w 7590773"/>
              <a:gd name="connsiteY85" fmla="*/ 1941534 h 2317315"/>
              <a:gd name="connsiteX86" fmla="*/ 7127310 w 7590773"/>
              <a:gd name="connsiteY86" fmla="*/ 1929008 h 2317315"/>
              <a:gd name="connsiteX87" fmla="*/ 7052154 w 7590773"/>
              <a:gd name="connsiteY87" fmla="*/ 1878904 h 2317315"/>
              <a:gd name="connsiteX88" fmla="*/ 6438378 w 7590773"/>
              <a:gd name="connsiteY88" fmla="*/ 1891430 h 2317315"/>
              <a:gd name="connsiteX89" fmla="*/ 6388274 w 7590773"/>
              <a:gd name="connsiteY89" fmla="*/ 1903956 h 2317315"/>
              <a:gd name="connsiteX90" fmla="*/ 5949863 w 7590773"/>
              <a:gd name="connsiteY90" fmla="*/ 1916482 h 2317315"/>
              <a:gd name="connsiteX91" fmla="*/ 5787025 w 7590773"/>
              <a:gd name="connsiteY91" fmla="*/ 1941534 h 2317315"/>
              <a:gd name="connsiteX92" fmla="*/ 5699343 w 7590773"/>
              <a:gd name="connsiteY92" fmla="*/ 1966586 h 2317315"/>
              <a:gd name="connsiteX93" fmla="*/ 5649239 w 7590773"/>
              <a:gd name="connsiteY93" fmla="*/ 1991638 h 2317315"/>
              <a:gd name="connsiteX94" fmla="*/ 5599135 w 7590773"/>
              <a:gd name="connsiteY94" fmla="*/ 2004164 h 2317315"/>
              <a:gd name="connsiteX95" fmla="*/ 5561556 w 7590773"/>
              <a:gd name="connsiteY95" fmla="*/ 2029216 h 2317315"/>
              <a:gd name="connsiteX96" fmla="*/ 5498926 w 7590773"/>
              <a:gd name="connsiteY96" fmla="*/ 2041742 h 2317315"/>
              <a:gd name="connsiteX97" fmla="*/ 5448822 w 7590773"/>
              <a:gd name="connsiteY97" fmla="*/ 2054268 h 2317315"/>
              <a:gd name="connsiteX98" fmla="*/ 5411244 w 7590773"/>
              <a:gd name="connsiteY98" fmla="*/ 2079321 h 2317315"/>
              <a:gd name="connsiteX99" fmla="*/ 5336088 w 7590773"/>
              <a:gd name="connsiteY99" fmla="*/ 2104373 h 2317315"/>
              <a:gd name="connsiteX100" fmla="*/ 5298510 w 7590773"/>
              <a:gd name="connsiteY100" fmla="*/ 2129425 h 2317315"/>
              <a:gd name="connsiteX101" fmla="*/ 5135671 w 7590773"/>
              <a:gd name="connsiteY101" fmla="*/ 2167003 h 2317315"/>
              <a:gd name="connsiteX102" fmla="*/ 5010411 w 7590773"/>
              <a:gd name="connsiteY102" fmla="*/ 2204581 h 2317315"/>
              <a:gd name="connsiteX103" fmla="*/ 4972833 w 7590773"/>
              <a:gd name="connsiteY103" fmla="*/ 2217107 h 2317315"/>
              <a:gd name="connsiteX104" fmla="*/ 4872625 w 7590773"/>
              <a:gd name="connsiteY104" fmla="*/ 2229633 h 2317315"/>
              <a:gd name="connsiteX105" fmla="*/ 4697261 w 7590773"/>
              <a:gd name="connsiteY105" fmla="*/ 2254685 h 2317315"/>
              <a:gd name="connsiteX106" fmla="*/ 4659682 w 7590773"/>
              <a:gd name="connsiteY106" fmla="*/ 2267211 h 2317315"/>
              <a:gd name="connsiteX107" fmla="*/ 4484318 w 7590773"/>
              <a:gd name="connsiteY107" fmla="*/ 2292263 h 2317315"/>
              <a:gd name="connsiteX108" fmla="*/ 3908121 w 7590773"/>
              <a:gd name="connsiteY108" fmla="*/ 2317315 h 2317315"/>
              <a:gd name="connsiteX109" fmla="*/ 2430050 w 7590773"/>
              <a:gd name="connsiteY109" fmla="*/ 2304789 h 2317315"/>
              <a:gd name="connsiteX110" fmla="*/ 2392471 w 7590773"/>
              <a:gd name="connsiteY110" fmla="*/ 2292263 h 2317315"/>
              <a:gd name="connsiteX111" fmla="*/ 2292263 w 7590773"/>
              <a:gd name="connsiteY111" fmla="*/ 2279737 h 2317315"/>
              <a:gd name="connsiteX112" fmla="*/ 2204581 w 7590773"/>
              <a:gd name="connsiteY112" fmla="*/ 2254685 h 2317315"/>
              <a:gd name="connsiteX113" fmla="*/ 2041743 w 7590773"/>
              <a:gd name="connsiteY113" fmla="*/ 2229633 h 2317315"/>
              <a:gd name="connsiteX114" fmla="*/ 2004165 w 7590773"/>
              <a:gd name="connsiteY114" fmla="*/ 2217107 h 2317315"/>
              <a:gd name="connsiteX115" fmla="*/ 1891430 w 7590773"/>
              <a:gd name="connsiteY115" fmla="*/ 2204581 h 2317315"/>
              <a:gd name="connsiteX116" fmla="*/ 1716066 w 7590773"/>
              <a:gd name="connsiteY116" fmla="*/ 2179529 h 2317315"/>
              <a:gd name="connsiteX117" fmla="*/ 1603332 w 7590773"/>
              <a:gd name="connsiteY117" fmla="*/ 2141951 h 2317315"/>
              <a:gd name="connsiteX118" fmla="*/ 1565754 w 7590773"/>
              <a:gd name="connsiteY118" fmla="*/ 2129425 h 2317315"/>
              <a:gd name="connsiteX119" fmla="*/ 1478071 w 7590773"/>
              <a:gd name="connsiteY119" fmla="*/ 2116899 h 2317315"/>
              <a:gd name="connsiteX120" fmla="*/ 1164921 w 7590773"/>
              <a:gd name="connsiteY120" fmla="*/ 2079321 h 2317315"/>
              <a:gd name="connsiteX121" fmla="*/ 1052187 w 7590773"/>
              <a:gd name="connsiteY121" fmla="*/ 2066795 h 2317315"/>
              <a:gd name="connsiteX122" fmla="*/ 977030 w 7590773"/>
              <a:gd name="connsiteY122" fmla="*/ 2041742 h 2317315"/>
              <a:gd name="connsiteX123" fmla="*/ 939452 w 7590773"/>
              <a:gd name="connsiteY123" fmla="*/ 2029216 h 2317315"/>
              <a:gd name="connsiteX124" fmla="*/ 726510 w 7590773"/>
              <a:gd name="connsiteY124" fmla="*/ 2004164 h 2317315"/>
              <a:gd name="connsiteX125" fmla="*/ 626302 w 7590773"/>
              <a:gd name="connsiteY125" fmla="*/ 1979112 h 2317315"/>
              <a:gd name="connsiteX126" fmla="*/ 588724 w 7590773"/>
              <a:gd name="connsiteY126" fmla="*/ 1966586 h 2317315"/>
              <a:gd name="connsiteX127" fmla="*/ 526093 w 7590773"/>
              <a:gd name="connsiteY127" fmla="*/ 1929008 h 2317315"/>
              <a:gd name="connsiteX128" fmla="*/ 488515 w 7590773"/>
              <a:gd name="connsiteY128" fmla="*/ 1891430 h 2317315"/>
              <a:gd name="connsiteX129" fmla="*/ 450937 w 7590773"/>
              <a:gd name="connsiteY129" fmla="*/ 1878904 h 2317315"/>
              <a:gd name="connsiteX130" fmla="*/ 375781 w 7590773"/>
              <a:gd name="connsiteY130" fmla="*/ 1828800 h 2317315"/>
              <a:gd name="connsiteX131" fmla="*/ 350729 w 7590773"/>
              <a:gd name="connsiteY131" fmla="*/ 1791222 h 2317315"/>
              <a:gd name="connsiteX132" fmla="*/ 263047 w 7590773"/>
              <a:gd name="connsiteY132" fmla="*/ 1753644 h 2317315"/>
              <a:gd name="connsiteX133" fmla="*/ 150313 w 7590773"/>
              <a:gd name="connsiteY133" fmla="*/ 1653436 h 2317315"/>
              <a:gd name="connsiteX134" fmla="*/ 100208 w 7590773"/>
              <a:gd name="connsiteY134" fmla="*/ 1590805 h 2317315"/>
              <a:gd name="connsiteX135" fmla="*/ 62630 w 7590773"/>
              <a:gd name="connsiteY135" fmla="*/ 1515649 h 2317315"/>
              <a:gd name="connsiteX136" fmla="*/ 37578 w 7590773"/>
              <a:gd name="connsiteY136" fmla="*/ 1440493 h 2317315"/>
              <a:gd name="connsiteX137" fmla="*/ 25052 w 7590773"/>
              <a:gd name="connsiteY137" fmla="*/ 1402915 h 2317315"/>
              <a:gd name="connsiteX138" fmla="*/ 0 w 7590773"/>
              <a:gd name="connsiteY138" fmla="*/ 1290181 h 2317315"/>
              <a:gd name="connsiteX139" fmla="*/ 12526 w 7590773"/>
              <a:gd name="connsiteY139" fmla="*/ 676405 h 2317315"/>
              <a:gd name="connsiteX140" fmla="*/ 62630 w 7590773"/>
              <a:gd name="connsiteY140" fmla="*/ 613775 h 2317315"/>
              <a:gd name="connsiteX141" fmla="*/ 162839 w 7590773"/>
              <a:gd name="connsiteY141" fmla="*/ 601249 h 2317315"/>
              <a:gd name="connsiteX142" fmla="*/ 212943 w 7590773"/>
              <a:gd name="connsiteY142" fmla="*/ 563671 h 231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590773" h="2317315">
                <a:moveTo>
                  <a:pt x="150313" y="551145"/>
                </a:moveTo>
                <a:cubicBezTo>
                  <a:pt x="171190" y="546970"/>
                  <a:pt x="193901" y="548140"/>
                  <a:pt x="212943" y="538619"/>
                </a:cubicBezTo>
                <a:cubicBezTo>
                  <a:pt x="228787" y="530697"/>
                  <a:pt x="236538" y="511917"/>
                  <a:pt x="250521" y="501041"/>
                </a:cubicBezTo>
                <a:cubicBezTo>
                  <a:pt x="274287" y="482556"/>
                  <a:pt x="300625" y="467638"/>
                  <a:pt x="325677" y="450937"/>
                </a:cubicBezTo>
                <a:lnTo>
                  <a:pt x="363255" y="425885"/>
                </a:lnTo>
                <a:cubicBezTo>
                  <a:pt x="375781" y="417534"/>
                  <a:pt x="386551" y="405594"/>
                  <a:pt x="400833" y="400833"/>
                </a:cubicBezTo>
                <a:lnTo>
                  <a:pt x="626302" y="325677"/>
                </a:lnTo>
                <a:lnTo>
                  <a:pt x="701458" y="300625"/>
                </a:lnTo>
                <a:cubicBezTo>
                  <a:pt x="729518" y="291272"/>
                  <a:pt x="759930" y="280067"/>
                  <a:pt x="789140" y="275573"/>
                </a:cubicBezTo>
                <a:cubicBezTo>
                  <a:pt x="826510" y="269824"/>
                  <a:pt x="864296" y="267222"/>
                  <a:pt x="901874" y="263047"/>
                </a:cubicBezTo>
                <a:cubicBezTo>
                  <a:pt x="985924" y="235030"/>
                  <a:pt x="916800" y="254884"/>
                  <a:pt x="1077239" y="237995"/>
                </a:cubicBezTo>
                <a:cubicBezTo>
                  <a:pt x="1111600" y="234378"/>
                  <a:pt x="1227569" y="219202"/>
                  <a:pt x="1265129" y="212942"/>
                </a:cubicBezTo>
                <a:cubicBezTo>
                  <a:pt x="1403636" y="189858"/>
                  <a:pt x="1268534" y="212091"/>
                  <a:pt x="1365337" y="187890"/>
                </a:cubicBezTo>
                <a:cubicBezTo>
                  <a:pt x="1385991" y="182726"/>
                  <a:pt x="1407313" y="180528"/>
                  <a:pt x="1427967" y="175364"/>
                </a:cubicBezTo>
                <a:cubicBezTo>
                  <a:pt x="1440776" y="172162"/>
                  <a:pt x="1452598" y="165427"/>
                  <a:pt x="1465545" y="162838"/>
                </a:cubicBezTo>
                <a:cubicBezTo>
                  <a:pt x="1520398" y="151867"/>
                  <a:pt x="1613859" y="144733"/>
                  <a:pt x="1665962" y="137786"/>
                </a:cubicBezTo>
                <a:cubicBezTo>
                  <a:pt x="1691137" y="134429"/>
                  <a:pt x="1716214" y="130241"/>
                  <a:pt x="1741118" y="125260"/>
                </a:cubicBezTo>
                <a:cubicBezTo>
                  <a:pt x="1757999" y="121884"/>
                  <a:pt x="1774084" y="114366"/>
                  <a:pt x="1791222" y="112734"/>
                </a:cubicBezTo>
                <a:cubicBezTo>
                  <a:pt x="1862005" y="105993"/>
                  <a:pt x="1933184" y="104383"/>
                  <a:pt x="2004165" y="100208"/>
                </a:cubicBezTo>
                <a:cubicBezTo>
                  <a:pt x="2029217" y="96033"/>
                  <a:pt x="2054079" y="90487"/>
                  <a:pt x="2079321" y="87682"/>
                </a:cubicBezTo>
                <a:cubicBezTo>
                  <a:pt x="2287870" y="64510"/>
                  <a:pt x="2453373" y="71045"/>
                  <a:pt x="2680570" y="62630"/>
                </a:cubicBezTo>
                <a:cubicBezTo>
                  <a:pt x="2755791" y="59844"/>
                  <a:pt x="2830825" y="53054"/>
                  <a:pt x="2906039" y="50104"/>
                </a:cubicBezTo>
                <a:lnTo>
                  <a:pt x="3319398" y="37578"/>
                </a:lnTo>
                <a:cubicBezTo>
                  <a:pt x="3352801" y="33403"/>
                  <a:pt x="3386335" y="30171"/>
                  <a:pt x="3419606" y="25052"/>
                </a:cubicBezTo>
                <a:cubicBezTo>
                  <a:pt x="3440649" y="21815"/>
                  <a:pt x="3460972" y="13589"/>
                  <a:pt x="3482236" y="12526"/>
                </a:cubicBezTo>
                <a:cubicBezTo>
                  <a:pt x="3628250" y="5225"/>
                  <a:pt x="3774510" y="4175"/>
                  <a:pt x="3920647" y="0"/>
                </a:cubicBezTo>
                <a:lnTo>
                  <a:pt x="4371584" y="12526"/>
                </a:lnTo>
                <a:cubicBezTo>
                  <a:pt x="4446780" y="15659"/>
                  <a:pt x="4556748" y="28924"/>
                  <a:pt x="4634630" y="37578"/>
                </a:cubicBezTo>
                <a:cubicBezTo>
                  <a:pt x="4693136" y="52204"/>
                  <a:pt x="4739635" y="65517"/>
                  <a:pt x="4797469" y="75156"/>
                </a:cubicBezTo>
                <a:cubicBezTo>
                  <a:pt x="4826591" y="80010"/>
                  <a:pt x="4855729" y="85230"/>
                  <a:pt x="4885151" y="87682"/>
                </a:cubicBezTo>
                <a:cubicBezTo>
                  <a:pt x="4956009" y="93587"/>
                  <a:pt x="5027147" y="95478"/>
                  <a:pt x="5098093" y="100208"/>
                </a:cubicBezTo>
                <a:cubicBezTo>
                  <a:pt x="5152412" y="103829"/>
                  <a:pt x="5206652" y="108559"/>
                  <a:pt x="5260932" y="112734"/>
                </a:cubicBezTo>
                <a:lnTo>
                  <a:pt x="5386192" y="137786"/>
                </a:lnTo>
                <a:cubicBezTo>
                  <a:pt x="5407069" y="141961"/>
                  <a:pt x="5428624" y="143579"/>
                  <a:pt x="5448822" y="150312"/>
                </a:cubicBezTo>
                <a:cubicBezTo>
                  <a:pt x="5461348" y="154487"/>
                  <a:pt x="5473704" y="159211"/>
                  <a:pt x="5486400" y="162838"/>
                </a:cubicBezTo>
                <a:cubicBezTo>
                  <a:pt x="5527677" y="174631"/>
                  <a:pt x="5556083" y="179280"/>
                  <a:pt x="5599135" y="187890"/>
                </a:cubicBezTo>
                <a:cubicBezTo>
                  <a:pt x="5615836" y="196241"/>
                  <a:pt x="5633703" y="202584"/>
                  <a:pt x="5649239" y="212942"/>
                </a:cubicBezTo>
                <a:cubicBezTo>
                  <a:pt x="5720927" y="260735"/>
                  <a:pt x="5610868" y="217636"/>
                  <a:pt x="5724395" y="263047"/>
                </a:cubicBezTo>
                <a:cubicBezTo>
                  <a:pt x="5748913" y="272854"/>
                  <a:pt x="5773932" y="281694"/>
                  <a:pt x="5799551" y="288099"/>
                </a:cubicBezTo>
                <a:cubicBezTo>
                  <a:pt x="5816252" y="292274"/>
                  <a:pt x="5833536" y="294580"/>
                  <a:pt x="5849655" y="300625"/>
                </a:cubicBezTo>
                <a:cubicBezTo>
                  <a:pt x="5867139" y="307181"/>
                  <a:pt x="5882596" y="318321"/>
                  <a:pt x="5899759" y="325677"/>
                </a:cubicBezTo>
                <a:cubicBezTo>
                  <a:pt x="5911895" y="330878"/>
                  <a:pt x="5925527" y="332298"/>
                  <a:pt x="5937337" y="338203"/>
                </a:cubicBezTo>
                <a:cubicBezTo>
                  <a:pt x="5950802" y="344936"/>
                  <a:pt x="5961158" y="357141"/>
                  <a:pt x="5974915" y="363255"/>
                </a:cubicBezTo>
                <a:cubicBezTo>
                  <a:pt x="5999046" y="373980"/>
                  <a:pt x="6028099" y="373659"/>
                  <a:pt x="6050071" y="388307"/>
                </a:cubicBezTo>
                <a:cubicBezTo>
                  <a:pt x="6062597" y="396658"/>
                  <a:pt x="6073893" y="407245"/>
                  <a:pt x="6087650" y="413359"/>
                </a:cubicBezTo>
                <a:cubicBezTo>
                  <a:pt x="6111781" y="424084"/>
                  <a:pt x="6140834" y="423763"/>
                  <a:pt x="6162806" y="438411"/>
                </a:cubicBezTo>
                <a:cubicBezTo>
                  <a:pt x="6175332" y="446762"/>
                  <a:pt x="6186547" y="457533"/>
                  <a:pt x="6200384" y="463463"/>
                </a:cubicBezTo>
                <a:cubicBezTo>
                  <a:pt x="6256571" y="487543"/>
                  <a:pt x="6239315" y="464140"/>
                  <a:pt x="6288066" y="488515"/>
                </a:cubicBezTo>
                <a:cubicBezTo>
                  <a:pt x="6301531" y="495248"/>
                  <a:pt x="6311887" y="507453"/>
                  <a:pt x="6325644" y="513567"/>
                </a:cubicBezTo>
                <a:cubicBezTo>
                  <a:pt x="6349775" y="524292"/>
                  <a:pt x="6375748" y="530268"/>
                  <a:pt x="6400800" y="538619"/>
                </a:cubicBezTo>
                <a:cubicBezTo>
                  <a:pt x="6413326" y="542794"/>
                  <a:pt x="6427392" y="543821"/>
                  <a:pt x="6438378" y="551145"/>
                </a:cubicBezTo>
                <a:lnTo>
                  <a:pt x="6513535" y="601249"/>
                </a:lnTo>
                <a:cubicBezTo>
                  <a:pt x="6526061" y="609600"/>
                  <a:pt x="6539069" y="617268"/>
                  <a:pt x="6551113" y="626301"/>
                </a:cubicBezTo>
                <a:cubicBezTo>
                  <a:pt x="6611780" y="671801"/>
                  <a:pt x="6581412" y="657277"/>
                  <a:pt x="6638795" y="676405"/>
                </a:cubicBezTo>
                <a:cubicBezTo>
                  <a:pt x="6687726" y="725338"/>
                  <a:pt x="6636384" y="681463"/>
                  <a:pt x="6701425" y="713984"/>
                </a:cubicBezTo>
                <a:cubicBezTo>
                  <a:pt x="6714890" y="720717"/>
                  <a:pt x="6725538" y="732303"/>
                  <a:pt x="6739003" y="739036"/>
                </a:cubicBezTo>
                <a:cubicBezTo>
                  <a:pt x="6750813" y="744941"/>
                  <a:pt x="6764771" y="745657"/>
                  <a:pt x="6776581" y="751562"/>
                </a:cubicBezTo>
                <a:cubicBezTo>
                  <a:pt x="6790046" y="758295"/>
                  <a:pt x="6800402" y="770500"/>
                  <a:pt x="6814159" y="776614"/>
                </a:cubicBezTo>
                <a:cubicBezTo>
                  <a:pt x="6838290" y="787339"/>
                  <a:pt x="6889315" y="801666"/>
                  <a:pt x="6889315" y="801666"/>
                </a:cubicBezTo>
                <a:cubicBezTo>
                  <a:pt x="6984868" y="897219"/>
                  <a:pt x="6873834" y="797389"/>
                  <a:pt x="6964471" y="851770"/>
                </a:cubicBezTo>
                <a:cubicBezTo>
                  <a:pt x="6974598" y="857846"/>
                  <a:pt x="6979397" y="870746"/>
                  <a:pt x="6989524" y="876822"/>
                </a:cubicBezTo>
                <a:cubicBezTo>
                  <a:pt x="7002360" y="884524"/>
                  <a:pt x="7067846" y="899534"/>
                  <a:pt x="7077206" y="901874"/>
                </a:cubicBezTo>
                <a:cubicBezTo>
                  <a:pt x="7089732" y="910225"/>
                  <a:pt x="7101027" y="920812"/>
                  <a:pt x="7114784" y="926926"/>
                </a:cubicBezTo>
                <a:cubicBezTo>
                  <a:pt x="7248941" y="986551"/>
                  <a:pt x="7142474" y="920334"/>
                  <a:pt x="7227518" y="977030"/>
                </a:cubicBezTo>
                <a:cubicBezTo>
                  <a:pt x="7294323" y="1077238"/>
                  <a:pt x="7206641" y="956153"/>
                  <a:pt x="7290148" y="1039660"/>
                </a:cubicBezTo>
                <a:cubicBezTo>
                  <a:pt x="7300793" y="1050305"/>
                  <a:pt x="7305562" y="1065673"/>
                  <a:pt x="7315200" y="1077238"/>
                </a:cubicBezTo>
                <a:cubicBezTo>
                  <a:pt x="7326541" y="1090847"/>
                  <a:pt x="7340252" y="1102290"/>
                  <a:pt x="7352778" y="1114816"/>
                </a:cubicBezTo>
                <a:cubicBezTo>
                  <a:pt x="7356953" y="1127342"/>
                  <a:pt x="7358892" y="1140853"/>
                  <a:pt x="7365304" y="1152395"/>
                </a:cubicBezTo>
                <a:cubicBezTo>
                  <a:pt x="7400714" y="1216133"/>
                  <a:pt x="7402451" y="1214594"/>
                  <a:pt x="7440461" y="1252603"/>
                </a:cubicBezTo>
                <a:cubicBezTo>
                  <a:pt x="7444636" y="1265129"/>
                  <a:pt x="7446575" y="1278639"/>
                  <a:pt x="7452987" y="1290181"/>
                </a:cubicBezTo>
                <a:cubicBezTo>
                  <a:pt x="7467609" y="1316501"/>
                  <a:pt x="7493570" y="1336773"/>
                  <a:pt x="7503091" y="1365337"/>
                </a:cubicBezTo>
                <a:cubicBezTo>
                  <a:pt x="7507266" y="1377863"/>
                  <a:pt x="7509712" y="1391105"/>
                  <a:pt x="7515617" y="1402915"/>
                </a:cubicBezTo>
                <a:cubicBezTo>
                  <a:pt x="7533056" y="1437793"/>
                  <a:pt x="7550544" y="1450368"/>
                  <a:pt x="7578247" y="1478071"/>
                </a:cubicBezTo>
                <a:cubicBezTo>
                  <a:pt x="7582422" y="1544877"/>
                  <a:pt x="7590773" y="1611552"/>
                  <a:pt x="7590773" y="1678488"/>
                </a:cubicBezTo>
                <a:cubicBezTo>
                  <a:pt x="7590773" y="1774611"/>
                  <a:pt x="7585619" y="1870746"/>
                  <a:pt x="7578247" y="1966586"/>
                </a:cubicBezTo>
                <a:cubicBezTo>
                  <a:pt x="7577234" y="1979751"/>
                  <a:pt x="7571626" y="1992354"/>
                  <a:pt x="7565721" y="2004164"/>
                </a:cubicBezTo>
                <a:cubicBezTo>
                  <a:pt x="7540020" y="2055566"/>
                  <a:pt x="7546684" y="2027961"/>
                  <a:pt x="7515617" y="2066795"/>
                </a:cubicBezTo>
                <a:cubicBezTo>
                  <a:pt x="7506213" y="2078551"/>
                  <a:pt x="7502320" y="2094969"/>
                  <a:pt x="7490565" y="2104373"/>
                </a:cubicBezTo>
                <a:cubicBezTo>
                  <a:pt x="7480255" y="2112621"/>
                  <a:pt x="7464529" y="2110487"/>
                  <a:pt x="7452987" y="2116899"/>
                </a:cubicBezTo>
                <a:cubicBezTo>
                  <a:pt x="7426667" y="2131521"/>
                  <a:pt x="7406394" y="2157482"/>
                  <a:pt x="7377830" y="2167003"/>
                </a:cubicBezTo>
                <a:lnTo>
                  <a:pt x="7302674" y="2192055"/>
                </a:lnTo>
                <a:cubicBezTo>
                  <a:pt x="7290148" y="2179529"/>
                  <a:pt x="7274922" y="2169216"/>
                  <a:pt x="7265096" y="2154477"/>
                </a:cubicBezTo>
                <a:cubicBezTo>
                  <a:pt x="7257772" y="2143491"/>
                  <a:pt x="7255772" y="2129708"/>
                  <a:pt x="7252570" y="2116899"/>
                </a:cubicBezTo>
                <a:cubicBezTo>
                  <a:pt x="7250040" y="2106781"/>
                  <a:pt x="7238971" y="2033870"/>
                  <a:pt x="7227518" y="2016690"/>
                </a:cubicBezTo>
                <a:cubicBezTo>
                  <a:pt x="7217692" y="2001951"/>
                  <a:pt x="7201281" y="1992721"/>
                  <a:pt x="7189940" y="1979112"/>
                </a:cubicBezTo>
                <a:cubicBezTo>
                  <a:pt x="7180302" y="1967547"/>
                  <a:pt x="7176643" y="1950938"/>
                  <a:pt x="7164888" y="1941534"/>
                </a:cubicBezTo>
                <a:cubicBezTo>
                  <a:pt x="7154578" y="1933286"/>
                  <a:pt x="7138852" y="1935420"/>
                  <a:pt x="7127310" y="1929008"/>
                </a:cubicBezTo>
                <a:cubicBezTo>
                  <a:pt x="7100990" y="1914386"/>
                  <a:pt x="7052154" y="1878904"/>
                  <a:pt x="7052154" y="1878904"/>
                </a:cubicBezTo>
                <a:lnTo>
                  <a:pt x="6438378" y="1891430"/>
                </a:lnTo>
                <a:cubicBezTo>
                  <a:pt x="6421175" y="1892079"/>
                  <a:pt x="6405467" y="1903074"/>
                  <a:pt x="6388274" y="1903956"/>
                </a:cubicBezTo>
                <a:cubicBezTo>
                  <a:pt x="6242269" y="1911443"/>
                  <a:pt x="6096000" y="1912307"/>
                  <a:pt x="5949863" y="1916482"/>
                </a:cubicBezTo>
                <a:cubicBezTo>
                  <a:pt x="5862678" y="1945544"/>
                  <a:pt x="5956563" y="1917314"/>
                  <a:pt x="5787025" y="1941534"/>
                </a:cubicBezTo>
                <a:cubicBezTo>
                  <a:pt x="5771134" y="1943804"/>
                  <a:pt x="5717188" y="1958938"/>
                  <a:pt x="5699343" y="1966586"/>
                </a:cubicBezTo>
                <a:cubicBezTo>
                  <a:pt x="5682180" y="1973942"/>
                  <a:pt x="5666723" y="1985082"/>
                  <a:pt x="5649239" y="1991638"/>
                </a:cubicBezTo>
                <a:cubicBezTo>
                  <a:pt x="5633120" y="1997683"/>
                  <a:pt x="5615836" y="1999989"/>
                  <a:pt x="5599135" y="2004164"/>
                </a:cubicBezTo>
                <a:cubicBezTo>
                  <a:pt x="5586609" y="2012515"/>
                  <a:pt x="5575652" y="2023930"/>
                  <a:pt x="5561556" y="2029216"/>
                </a:cubicBezTo>
                <a:cubicBezTo>
                  <a:pt x="5541621" y="2036691"/>
                  <a:pt x="5519709" y="2037124"/>
                  <a:pt x="5498926" y="2041742"/>
                </a:cubicBezTo>
                <a:cubicBezTo>
                  <a:pt x="5482121" y="2045477"/>
                  <a:pt x="5465523" y="2050093"/>
                  <a:pt x="5448822" y="2054268"/>
                </a:cubicBezTo>
                <a:cubicBezTo>
                  <a:pt x="5436296" y="2062619"/>
                  <a:pt x="5425001" y="2073207"/>
                  <a:pt x="5411244" y="2079321"/>
                </a:cubicBezTo>
                <a:cubicBezTo>
                  <a:pt x="5387113" y="2090046"/>
                  <a:pt x="5358060" y="2089725"/>
                  <a:pt x="5336088" y="2104373"/>
                </a:cubicBezTo>
                <a:cubicBezTo>
                  <a:pt x="5323562" y="2112724"/>
                  <a:pt x="5312267" y="2123311"/>
                  <a:pt x="5298510" y="2129425"/>
                </a:cubicBezTo>
                <a:cubicBezTo>
                  <a:pt x="5223888" y="2162590"/>
                  <a:pt x="5217583" y="2152110"/>
                  <a:pt x="5135671" y="2167003"/>
                </a:cubicBezTo>
                <a:cubicBezTo>
                  <a:pt x="5094024" y="2174575"/>
                  <a:pt x="5049629" y="2191508"/>
                  <a:pt x="5010411" y="2204581"/>
                </a:cubicBezTo>
                <a:cubicBezTo>
                  <a:pt x="4997885" y="2208756"/>
                  <a:pt x="4985935" y="2215469"/>
                  <a:pt x="4972833" y="2217107"/>
                </a:cubicBezTo>
                <a:lnTo>
                  <a:pt x="4872625" y="2229633"/>
                </a:lnTo>
                <a:cubicBezTo>
                  <a:pt x="4779511" y="2260671"/>
                  <a:pt x="4889360" y="2227242"/>
                  <a:pt x="4697261" y="2254685"/>
                </a:cubicBezTo>
                <a:cubicBezTo>
                  <a:pt x="4684190" y="2256552"/>
                  <a:pt x="4672685" y="2264916"/>
                  <a:pt x="4659682" y="2267211"/>
                </a:cubicBezTo>
                <a:cubicBezTo>
                  <a:pt x="4601532" y="2277473"/>
                  <a:pt x="4543124" y="2286917"/>
                  <a:pt x="4484318" y="2292263"/>
                </a:cubicBezTo>
                <a:cubicBezTo>
                  <a:pt x="4200936" y="2318025"/>
                  <a:pt x="4392631" y="2303472"/>
                  <a:pt x="3908121" y="2317315"/>
                </a:cubicBezTo>
                <a:lnTo>
                  <a:pt x="2430050" y="2304789"/>
                </a:lnTo>
                <a:cubicBezTo>
                  <a:pt x="2416848" y="2304571"/>
                  <a:pt x="2405462" y="2294625"/>
                  <a:pt x="2392471" y="2292263"/>
                </a:cubicBezTo>
                <a:cubicBezTo>
                  <a:pt x="2359351" y="2286241"/>
                  <a:pt x="2325468" y="2285271"/>
                  <a:pt x="2292263" y="2279737"/>
                </a:cubicBezTo>
                <a:cubicBezTo>
                  <a:pt x="2105473" y="2248605"/>
                  <a:pt x="2353500" y="2284469"/>
                  <a:pt x="2204581" y="2254685"/>
                </a:cubicBezTo>
                <a:cubicBezTo>
                  <a:pt x="2104690" y="2234707"/>
                  <a:pt x="2134896" y="2250334"/>
                  <a:pt x="2041743" y="2229633"/>
                </a:cubicBezTo>
                <a:cubicBezTo>
                  <a:pt x="2028854" y="2226769"/>
                  <a:pt x="2017189" y="2219278"/>
                  <a:pt x="2004165" y="2217107"/>
                </a:cubicBezTo>
                <a:cubicBezTo>
                  <a:pt x="1966870" y="2210891"/>
                  <a:pt x="1928860" y="2209928"/>
                  <a:pt x="1891430" y="2204581"/>
                </a:cubicBezTo>
                <a:cubicBezTo>
                  <a:pt x="1612249" y="2164698"/>
                  <a:pt x="2168693" y="2229821"/>
                  <a:pt x="1716066" y="2179529"/>
                </a:cubicBezTo>
                <a:lnTo>
                  <a:pt x="1603332" y="2141951"/>
                </a:lnTo>
                <a:cubicBezTo>
                  <a:pt x="1590806" y="2137776"/>
                  <a:pt x="1578825" y="2131292"/>
                  <a:pt x="1565754" y="2129425"/>
                </a:cubicBezTo>
                <a:lnTo>
                  <a:pt x="1478071" y="2116899"/>
                </a:lnTo>
                <a:cubicBezTo>
                  <a:pt x="1333604" y="2059112"/>
                  <a:pt x="1453537" y="2099226"/>
                  <a:pt x="1164921" y="2079321"/>
                </a:cubicBezTo>
                <a:cubicBezTo>
                  <a:pt x="1127201" y="2076720"/>
                  <a:pt x="1089765" y="2070970"/>
                  <a:pt x="1052187" y="2066795"/>
                </a:cubicBezTo>
                <a:lnTo>
                  <a:pt x="977030" y="2041742"/>
                </a:lnTo>
                <a:cubicBezTo>
                  <a:pt x="964504" y="2037567"/>
                  <a:pt x="952554" y="2030854"/>
                  <a:pt x="939452" y="2029216"/>
                </a:cubicBezTo>
                <a:cubicBezTo>
                  <a:pt x="801727" y="2012000"/>
                  <a:pt x="872701" y="2020407"/>
                  <a:pt x="726510" y="2004164"/>
                </a:cubicBezTo>
                <a:cubicBezTo>
                  <a:pt x="640612" y="1975531"/>
                  <a:pt x="747225" y="2009343"/>
                  <a:pt x="626302" y="1979112"/>
                </a:cubicBezTo>
                <a:cubicBezTo>
                  <a:pt x="613493" y="1975910"/>
                  <a:pt x="601250" y="1970761"/>
                  <a:pt x="588724" y="1966586"/>
                </a:cubicBezTo>
                <a:cubicBezTo>
                  <a:pt x="510697" y="1888562"/>
                  <a:pt x="623662" y="1994054"/>
                  <a:pt x="526093" y="1929008"/>
                </a:cubicBezTo>
                <a:cubicBezTo>
                  <a:pt x="511354" y="1919182"/>
                  <a:pt x="503254" y="1901256"/>
                  <a:pt x="488515" y="1891430"/>
                </a:cubicBezTo>
                <a:cubicBezTo>
                  <a:pt x="477529" y="1884106"/>
                  <a:pt x="462479" y="1885316"/>
                  <a:pt x="450937" y="1878904"/>
                </a:cubicBezTo>
                <a:cubicBezTo>
                  <a:pt x="424617" y="1864282"/>
                  <a:pt x="375781" y="1828800"/>
                  <a:pt x="375781" y="1828800"/>
                </a:cubicBezTo>
                <a:cubicBezTo>
                  <a:pt x="367430" y="1816274"/>
                  <a:pt x="361374" y="1801867"/>
                  <a:pt x="350729" y="1791222"/>
                </a:cubicBezTo>
                <a:cubicBezTo>
                  <a:pt x="321895" y="1762388"/>
                  <a:pt x="301377" y="1763227"/>
                  <a:pt x="263047" y="1753644"/>
                </a:cubicBezTo>
                <a:cubicBezTo>
                  <a:pt x="217865" y="1723523"/>
                  <a:pt x="184633" y="1704917"/>
                  <a:pt x="150313" y="1653436"/>
                </a:cubicBezTo>
                <a:cubicBezTo>
                  <a:pt x="118710" y="1606031"/>
                  <a:pt x="135906" y="1626503"/>
                  <a:pt x="100208" y="1590805"/>
                </a:cubicBezTo>
                <a:cubicBezTo>
                  <a:pt x="54526" y="1453758"/>
                  <a:pt x="127382" y="1661341"/>
                  <a:pt x="62630" y="1515649"/>
                </a:cubicBezTo>
                <a:cubicBezTo>
                  <a:pt x="51905" y="1491518"/>
                  <a:pt x="45929" y="1465545"/>
                  <a:pt x="37578" y="1440493"/>
                </a:cubicBezTo>
                <a:cubicBezTo>
                  <a:pt x="33403" y="1427967"/>
                  <a:pt x="28254" y="1415724"/>
                  <a:pt x="25052" y="1402915"/>
                </a:cubicBezTo>
                <a:cubicBezTo>
                  <a:pt x="7362" y="1332157"/>
                  <a:pt x="15902" y="1369692"/>
                  <a:pt x="0" y="1290181"/>
                </a:cubicBezTo>
                <a:cubicBezTo>
                  <a:pt x="4175" y="1085589"/>
                  <a:pt x="4661" y="880888"/>
                  <a:pt x="12526" y="676405"/>
                </a:cubicBezTo>
                <a:cubicBezTo>
                  <a:pt x="13706" y="645717"/>
                  <a:pt x="32430" y="622011"/>
                  <a:pt x="62630" y="613775"/>
                </a:cubicBezTo>
                <a:cubicBezTo>
                  <a:pt x="95107" y="604918"/>
                  <a:pt x="129436" y="605424"/>
                  <a:pt x="162839" y="601249"/>
                </a:cubicBezTo>
                <a:cubicBezTo>
                  <a:pt x="179326" y="551788"/>
                  <a:pt x="162161" y="563671"/>
                  <a:pt x="212943" y="563671"/>
                </a:cubicBezTo>
              </a:path>
            </a:pathLst>
          </a:cu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Oval 1"/>
          <p:cNvSpPr/>
          <p:nvPr/>
        </p:nvSpPr>
        <p:spPr>
          <a:xfrm rot="955339">
            <a:off x="750150" y="2435635"/>
            <a:ext cx="864096" cy="1656184"/>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Freeform 7"/>
          <p:cNvSpPr/>
          <p:nvPr/>
        </p:nvSpPr>
        <p:spPr>
          <a:xfrm>
            <a:off x="789140" y="2893512"/>
            <a:ext cx="7753611" cy="1518420"/>
          </a:xfrm>
          <a:custGeom>
            <a:avLst/>
            <a:gdLst>
              <a:gd name="connsiteX0" fmla="*/ 0 w 7753611"/>
              <a:gd name="connsiteY0" fmla="*/ 1014609 h 1518420"/>
              <a:gd name="connsiteX1" fmla="*/ 25052 w 7753611"/>
              <a:gd name="connsiteY1" fmla="*/ 951978 h 1518420"/>
              <a:gd name="connsiteX2" fmla="*/ 62630 w 7753611"/>
              <a:gd name="connsiteY2" fmla="*/ 914400 h 1518420"/>
              <a:gd name="connsiteX3" fmla="*/ 87682 w 7753611"/>
              <a:gd name="connsiteY3" fmla="*/ 876822 h 1518420"/>
              <a:gd name="connsiteX4" fmla="*/ 125260 w 7753611"/>
              <a:gd name="connsiteY4" fmla="*/ 839244 h 1518420"/>
              <a:gd name="connsiteX5" fmla="*/ 150312 w 7753611"/>
              <a:gd name="connsiteY5" fmla="*/ 801666 h 1518420"/>
              <a:gd name="connsiteX6" fmla="*/ 187890 w 7753611"/>
              <a:gd name="connsiteY6" fmla="*/ 764088 h 1518420"/>
              <a:gd name="connsiteX7" fmla="*/ 212942 w 7753611"/>
              <a:gd name="connsiteY7" fmla="*/ 726510 h 1518420"/>
              <a:gd name="connsiteX8" fmla="*/ 288098 w 7753611"/>
              <a:gd name="connsiteY8" fmla="*/ 688932 h 1518420"/>
              <a:gd name="connsiteX9" fmla="*/ 325676 w 7753611"/>
              <a:gd name="connsiteY9" fmla="*/ 651354 h 1518420"/>
              <a:gd name="connsiteX10" fmla="*/ 400833 w 7753611"/>
              <a:gd name="connsiteY10" fmla="*/ 601250 h 1518420"/>
              <a:gd name="connsiteX11" fmla="*/ 438411 w 7753611"/>
              <a:gd name="connsiteY11" fmla="*/ 576198 h 1518420"/>
              <a:gd name="connsiteX12" fmla="*/ 475989 w 7753611"/>
              <a:gd name="connsiteY12" fmla="*/ 551146 h 1518420"/>
              <a:gd name="connsiteX13" fmla="*/ 501041 w 7753611"/>
              <a:gd name="connsiteY13" fmla="*/ 526093 h 1518420"/>
              <a:gd name="connsiteX14" fmla="*/ 538619 w 7753611"/>
              <a:gd name="connsiteY14" fmla="*/ 513567 h 1518420"/>
              <a:gd name="connsiteX15" fmla="*/ 613775 w 7753611"/>
              <a:gd name="connsiteY15" fmla="*/ 463463 h 1518420"/>
              <a:gd name="connsiteX16" fmla="*/ 876822 w 7753611"/>
              <a:gd name="connsiteY16" fmla="*/ 375781 h 1518420"/>
              <a:gd name="connsiteX17" fmla="*/ 951978 w 7753611"/>
              <a:gd name="connsiteY17" fmla="*/ 350729 h 1518420"/>
              <a:gd name="connsiteX18" fmla="*/ 989556 w 7753611"/>
              <a:gd name="connsiteY18" fmla="*/ 338203 h 1518420"/>
              <a:gd name="connsiteX19" fmla="*/ 1039660 w 7753611"/>
              <a:gd name="connsiteY19" fmla="*/ 325677 h 1518420"/>
              <a:gd name="connsiteX20" fmla="*/ 1114816 w 7753611"/>
              <a:gd name="connsiteY20" fmla="*/ 313151 h 1518420"/>
              <a:gd name="connsiteX21" fmla="*/ 1152394 w 7753611"/>
              <a:gd name="connsiteY21" fmla="*/ 300625 h 1518420"/>
              <a:gd name="connsiteX22" fmla="*/ 1277655 w 7753611"/>
              <a:gd name="connsiteY22" fmla="*/ 275573 h 1518420"/>
              <a:gd name="connsiteX23" fmla="*/ 1365337 w 7753611"/>
              <a:gd name="connsiteY23" fmla="*/ 250521 h 1518420"/>
              <a:gd name="connsiteX24" fmla="*/ 1465545 w 7753611"/>
              <a:gd name="connsiteY24" fmla="*/ 237995 h 1518420"/>
              <a:gd name="connsiteX25" fmla="*/ 1540701 w 7753611"/>
              <a:gd name="connsiteY25" fmla="*/ 225469 h 1518420"/>
              <a:gd name="connsiteX26" fmla="*/ 1578279 w 7753611"/>
              <a:gd name="connsiteY26" fmla="*/ 212943 h 1518420"/>
              <a:gd name="connsiteX27" fmla="*/ 1716065 w 7753611"/>
              <a:gd name="connsiteY27" fmla="*/ 200417 h 1518420"/>
              <a:gd name="connsiteX28" fmla="*/ 1816274 w 7753611"/>
              <a:gd name="connsiteY28" fmla="*/ 175365 h 1518420"/>
              <a:gd name="connsiteX29" fmla="*/ 1853852 w 7753611"/>
              <a:gd name="connsiteY29" fmla="*/ 162839 h 1518420"/>
              <a:gd name="connsiteX30" fmla="*/ 1891430 w 7753611"/>
              <a:gd name="connsiteY30" fmla="*/ 137787 h 1518420"/>
              <a:gd name="connsiteX31" fmla="*/ 1966586 w 7753611"/>
              <a:gd name="connsiteY31" fmla="*/ 112735 h 1518420"/>
              <a:gd name="connsiteX32" fmla="*/ 2054268 w 7753611"/>
              <a:gd name="connsiteY32" fmla="*/ 87683 h 1518420"/>
              <a:gd name="connsiteX33" fmla="*/ 2642992 w 7753611"/>
              <a:gd name="connsiteY33" fmla="*/ 75156 h 1518420"/>
              <a:gd name="connsiteX34" fmla="*/ 2855934 w 7753611"/>
              <a:gd name="connsiteY34" fmla="*/ 62630 h 1518420"/>
              <a:gd name="connsiteX35" fmla="*/ 2893512 w 7753611"/>
              <a:gd name="connsiteY35" fmla="*/ 50104 h 1518420"/>
              <a:gd name="connsiteX36" fmla="*/ 3031298 w 7753611"/>
              <a:gd name="connsiteY36" fmla="*/ 37578 h 1518420"/>
              <a:gd name="connsiteX37" fmla="*/ 3281819 w 7753611"/>
              <a:gd name="connsiteY37" fmla="*/ 25052 h 1518420"/>
              <a:gd name="connsiteX38" fmla="*/ 3519813 w 7753611"/>
              <a:gd name="connsiteY38" fmla="*/ 0 h 1518420"/>
              <a:gd name="connsiteX39" fmla="*/ 4997885 w 7753611"/>
              <a:gd name="connsiteY39" fmla="*/ 12526 h 1518420"/>
              <a:gd name="connsiteX40" fmla="*/ 5661764 w 7753611"/>
              <a:gd name="connsiteY40" fmla="*/ 37578 h 1518420"/>
              <a:gd name="connsiteX41" fmla="*/ 6313118 w 7753611"/>
              <a:gd name="connsiteY41" fmla="*/ 62630 h 1518420"/>
              <a:gd name="connsiteX42" fmla="*/ 6538586 w 7753611"/>
              <a:gd name="connsiteY42" fmla="*/ 75156 h 1518420"/>
              <a:gd name="connsiteX43" fmla="*/ 6626268 w 7753611"/>
              <a:gd name="connsiteY43" fmla="*/ 112735 h 1518420"/>
              <a:gd name="connsiteX44" fmla="*/ 6663846 w 7753611"/>
              <a:gd name="connsiteY44" fmla="*/ 125261 h 1518420"/>
              <a:gd name="connsiteX45" fmla="*/ 6713950 w 7753611"/>
              <a:gd name="connsiteY45" fmla="*/ 150313 h 1518420"/>
              <a:gd name="connsiteX46" fmla="*/ 6789107 w 7753611"/>
              <a:gd name="connsiteY46" fmla="*/ 187891 h 1518420"/>
              <a:gd name="connsiteX47" fmla="*/ 6876789 w 7753611"/>
              <a:gd name="connsiteY47" fmla="*/ 237995 h 1518420"/>
              <a:gd name="connsiteX48" fmla="*/ 6951945 w 7753611"/>
              <a:gd name="connsiteY48" fmla="*/ 275573 h 1518420"/>
              <a:gd name="connsiteX49" fmla="*/ 6989523 w 7753611"/>
              <a:gd name="connsiteY49" fmla="*/ 313151 h 1518420"/>
              <a:gd name="connsiteX50" fmla="*/ 7027101 w 7753611"/>
              <a:gd name="connsiteY50" fmla="*/ 338203 h 1518420"/>
              <a:gd name="connsiteX51" fmla="*/ 7064679 w 7753611"/>
              <a:gd name="connsiteY51" fmla="*/ 375781 h 1518420"/>
              <a:gd name="connsiteX52" fmla="*/ 7139835 w 7753611"/>
              <a:gd name="connsiteY52" fmla="*/ 425885 h 1518420"/>
              <a:gd name="connsiteX53" fmla="*/ 7214992 w 7753611"/>
              <a:gd name="connsiteY53" fmla="*/ 475989 h 1518420"/>
              <a:gd name="connsiteX54" fmla="*/ 7252570 w 7753611"/>
              <a:gd name="connsiteY54" fmla="*/ 501041 h 1518420"/>
              <a:gd name="connsiteX55" fmla="*/ 7290148 w 7753611"/>
              <a:gd name="connsiteY55" fmla="*/ 538620 h 1518420"/>
              <a:gd name="connsiteX56" fmla="*/ 7327726 w 7753611"/>
              <a:gd name="connsiteY56" fmla="*/ 551146 h 1518420"/>
              <a:gd name="connsiteX57" fmla="*/ 7402882 w 7753611"/>
              <a:gd name="connsiteY57" fmla="*/ 613776 h 1518420"/>
              <a:gd name="connsiteX58" fmla="*/ 7478038 w 7753611"/>
              <a:gd name="connsiteY58" fmla="*/ 638828 h 1518420"/>
              <a:gd name="connsiteX59" fmla="*/ 7540668 w 7753611"/>
              <a:gd name="connsiteY59" fmla="*/ 726510 h 1518420"/>
              <a:gd name="connsiteX60" fmla="*/ 7578246 w 7753611"/>
              <a:gd name="connsiteY60" fmla="*/ 764088 h 1518420"/>
              <a:gd name="connsiteX61" fmla="*/ 7615824 w 7753611"/>
              <a:gd name="connsiteY61" fmla="*/ 851770 h 1518420"/>
              <a:gd name="connsiteX62" fmla="*/ 7665928 w 7753611"/>
              <a:gd name="connsiteY62" fmla="*/ 926926 h 1518420"/>
              <a:gd name="connsiteX63" fmla="*/ 7690981 w 7753611"/>
              <a:gd name="connsiteY63" fmla="*/ 1064713 h 1518420"/>
              <a:gd name="connsiteX64" fmla="*/ 7703507 w 7753611"/>
              <a:gd name="connsiteY64" fmla="*/ 1240077 h 1518420"/>
              <a:gd name="connsiteX65" fmla="*/ 7728559 w 7753611"/>
              <a:gd name="connsiteY65" fmla="*/ 1315233 h 1518420"/>
              <a:gd name="connsiteX66" fmla="*/ 7753611 w 7753611"/>
              <a:gd name="connsiteY66" fmla="*/ 1415441 h 1518420"/>
              <a:gd name="connsiteX67" fmla="*/ 7741085 w 7753611"/>
              <a:gd name="connsiteY67" fmla="*/ 1515650 h 1518420"/>
              <a:gd name="connsiteX68" fmla="*/ 7716033 w 7753611"/>
              <a:gd name="connsiteY68" fmla="*/ 1478072 h 1518420"/>
              <a:gd name="connsiteX69" fmla="*/ 7703507 w 7753611"/>
              <a:gd name="connsiteY69" fmla="*/ 1227551 h 1518420"/>
              <a:gd name="connsiteX70" fmla="*/ 7678455 w 7753611"/>
              <a:gd name="connsiteY70" fmla="*/ 1152395 h 1518420"/>
              <a:gd name="connsiteX71" fmla="*/ 7653402 w 7753611"/>
              <a:gd name="connsiteY71" fmla="*/ 1127343 h 1518420"/>
              <a:gd name="connsiteX72" fmla="*/ 7628350 w 7753611"/>
              <a:gd name="connsiteY72" fmla="*/ 1052187 h 1518420"/>
              <a:gd name="connsiteX73" fmla="*/ 7565720 w 7753611"/>
              <a:gd name="connsiteY73" fmla="*/ 989556 h 1518420"/>
              <a:gd name="connsiteX74" fmla="*/ 7515616 w 7753611"/>
              <a:gd name="connsiteY74" fmla="*/ 939452 h 1518420"/>
              <a:gd name="connsiteX75" fmla="*/ 7478038 w 7753611"/>
              <a:gd name="connsiteY75" fmla="*/ 901874 h 1518420"/>
              <a:gd name="connsiteX76" fmla="*/ 7440460 w 7753611"/>
              <a:gd name="connsiteY76" fmla="*/ 889348 h 1518420"/>
              <a:gd name="connsiteX77" fmla="*/ 7365304 w 7753611"/>
              <a:gd name="connsiteY77" fmla="*/ 839244 h 1518420"/>
              <a:gd name="connsiteX78" fmla="*/ 7327726 w 7753611"/>
              <a:gd name="connsiteY78" fmla="*/ 814192 h 1518420"/>
              <a:gd name="connsiteX79" fmla="*/ 7290148 w 7753611"/>
              <a:gd name="connsiteY79" fmla="*/ 789140 h 1518420"/>
              <a:gd name="connsiteX80" fmla="*/ 7240044 w 7753611"/>
              <a:gd name="connsiteY80" fmla="*/ 776614 h 1518420"/>
              <a:gd name="connsiteX81" fmla="*/ 7164887 w 7753611"/>
              <a:gd name="connsiteY81" fmla="*/ 751562 h 1518420"/>
              <a:gd name="connsiteX82" fmla="*/ 6563638 w 7753611"/>
              <a:gd name="connsiteY82" fmla="*/ 764088 h 1518420"/>
              <a:gd name="connsiteX83" fmla="*/ 6526060 w 7753611"/>
              <a:gd name="connsiteY83" fmla="*/ 776614 h 1518420"/>
              <a:gd name="connsiteX84" fmla="*/ 6475956 w 7753611"/>
              <a:gd name="connsiteY84" fmla="*/ 789140 h 1518420"/>
              <a:gd name="connsiteX85" fmla="*/ 6363222 w 7753611"/>
              <a:gd name="connsiteY85" fmla="*/ 826718 h 1518420"/>
              <a:gd name="connsiteX86" fmla="*/ 6325644 w 7753611"/>
              <a:gd name="connsiteY86" fmla="*/ 839244 h 1518420"/>
              <a:gd name="connsiteX87" fmla="*/ 6288065 w 7753611"/>
              <a:gd name="connsiteY87" fmla="*/ 851770 h 1518420"/>
              <a:gd name="connsiteX88" fmla="*/ 6250487 w 7753611"/>
              <a:gd name="connsiteY88" fmla="*/ 876822 h 1518420"/>
              <a:gd name="connsiteX89" fmla="*/ 6125227 w 7753611"/>
              <a:gd name="connsiteY89" fmla="*/ 914400 h 1518420"/>
              <a:gd name="connsiteX90" fmla="*/ 6050071 w 7753611"/>
              <a:gd name="connsiteY90" fmla="*/ 926926 h 1518420"/>
              <a:gd name="connsiteX91" fmla="*/ 6012493 w 7753611"/>
              <a:gd name="connsiteY91" fmla="*/ 939452 h 1518420"/>
              <a:gd name="connsiteX92" fmla="*/ 4947781 w 7753611"/>
              <a:gd name="connsiteY92" fmla="*/ 951978 h 1518420"/>
              <a:gd name="connsiteX93" fmla="*/ 4772416 w 7753611"/>
              <a:gd name="connsiteY93" fmla="*/ 964504 h 1518420"/>
              <a:gd name="connsiteX94" fmla="*/ 4546948 w 7753611"/>
              <a:gd name="connsiteY94" fmla="*/ 989556 h 1518420"/>
              <a:gd name="connsiteX95" fmla="*/ 4359057 w 7753611"/>
              <a:gd name="connsiteY95" fmla="*/ 1002083 h 1518420"/>
              <a:gd name="connsiteX96" fmla="*/ 4083485 w 7753611"/>
              <a:gd name="connsiteY96" fmla="*/ 1027135 h 1518420"/>
              <a:gd name="connsiteX97" fmla="*/ 3845490 w 7753611"/>
              <a:gd name="connsiteY97" fmla="*/ 1039661 h 1518420"/>
              <a:gd name="connsiteX98" fmla="*/ 3457183 w 7753611"/>
              <a:gd name="connsiteY98" fmla="*/ 1064713 h 1518420"/>
              <a:gd name="connsiteX99" fmla="*/ 2229633 w 7753611"/>
              <a:gd name="connsiteY99" fmla="*/ 1052187 h 1518420"/>
              <a:gd name="connsiteX100" fmla="*/ 2167002 w 7753611"/>
              <a:gd name="connsiteY100" fmla="*/ 1039661 h 1518420"/>
              <a:gd name="connsiteX101" fmla="*/ 2054268 w 7753611"/>
              <a:gd name="connsiteY101" fmla="*/ 1014609 h 1518420"/>
              <a:gd name="connsiteX102" fmla="*/ 1991638 w 7753611"/>
              <a:gd name="connsiteY102" fmla="*/ 1002083 h 1518420"/>
              <a:gd name="connsiteX103" fmla="*/ 1916482 w 7753611"/>
              <a:gd name="connsiteY103" fmla="*/ 977030 h 1518420"/>
              <a:gd name="connsiteX104" fmla="*/ 1878904 w 7753611"/>
              <a:gd name="connsiteY104" fmla="*/ 964504 h 1518420"/>
              <a:gd name="connsiteX105" fmla="*/ 1841326 w 7753611"/>
              <a:gd name="connsiteY105" fmla="*/ 951978 h 1518420"/>
              <a:gd name="connsiteX106" fmla="*/ 1803748 w 7753611"/>
              <a:gd name="connsiteY106" fmla="*/ 939452 h 1518420"/>
              <a:gd name="connsiteX107" fmla="*/ 1753644 w 7753611"/>
              <a:gd name="connsiteY107" fmla="*/ 914400 h 1518420"/>
              <a:gd name="connsiteX108" fmla="*/ 1716065 w 7753611"/>
              <a:gd name="connsiteY108" fmla="*/ 876822 h 1518420"/>
              <a:gd name="connsiteX109" fmla="*/ 1640909 w 7753611"/>
              <a:gd name="connsiteY109" fmla="*/ 851770 h 1518420"/>
              <a:gd name="connsiteX110" fmla="*/ 1565753 w 7753611"/>
              <a:gd name="connsiteY110" fmla="*/ 814192 h 1518420"/>
              <a:gd name="connsiteX111" fmla="*/ 1528175 w 7753611"/>
              <a:gd name="connsiteY111" fmla="*/ 789140 h 1518420"/>
              <a:gd name="connsiteX112" fmla="*/ 1453019 w 7753611"/>
              <a:gd name="connsiteY112" fmla="*/ 764088 h 1518420"/>
              <a:gd name="connsiteX113" fmla="*/ 1415441 w 7753611"/>
              <a:gd name="connsiteY113" fmla="*/ 751562 h 1518420"/>
              <a:gd name="connsiteX114" fmla="*/ 1377863 w 7753611"/>
              <a:gd name="connsiteY114" fmla="*/ 739036 h 1518420"/>
              <a:gd name="connsiteX115" fmla="*/ 1265128 w 7753611"/>
              <a:gd name="connsiteY115" fmla="*/ 713984 h 1518420"/>
              <a:gd name="connsiteX116" fmla="*/ 1152394 w 7753611"/>
              <a:gd name="connsiteY116" fmla="*/ 676406 h 1518420"/>
              <a:gd name="connsiteX117" fmla="*/ 1114816 w 7753611"/>
              <a:gd name="connsiteY117" fmla="*/ 663880 h 1518420"/>
              <a:gd name="connsiteX118" fmla="*/ 1064712 w 7753611"/>
              <a:gd name="connsiteY118" fmla="*/ 651354 h 1518420"/>
              <a:gd name="connsiteX119" fmla="*/ 1027134 w 7753611"/>
              <a:gd name="connsiteY119" fmla="*/ 638828 h 1518420"/>
              <a:gd name="connsiteX120" fmla="*/ 964504 w 7753611"/>
              <a:gd name="connsiteY120" fmla="*/ 626302 h 1518420"/>
              <a:gd name="connsiteX121" fmla="*/ 450937 w 7753611"/>
              <a:gd name="connsiteY121" fmla="*/ 638828 h 1518420"/>
              <a:gd name="connsiteX122" fmla="*/ 375781 w 7753611"/>
              <a:gd name="connsiteY122" fmla="*/ 663880 h 1518420"/>
              <a:gd name="connsiteX123" fmla="*/ 350728 w 7753611"/>
              <a:gd name="connsiteY123" fmla="*/ 688932 h 1518420"/>
              <a:gd name="connsiteX124" fmla="*/ 275572 w 7753611"/>
              <a:gd name="connsiteY124" fmla="*/ 739036 h 1518420"/>
              <a:gd name="connsiteX125" fmla="*/ 263046 w 7753611"/>
              <a:gd name="connsiteY125" fmla="*/ 776614 h 1518420"/>
              <a:gd name="connsiteX126" fmla="*/ 225468 w 7753611"/>
              <a:gd name="connsiteY126" fmla="*/ 801666 h 1518420"/>
              <a:gd name="connsiteX127" fmla="*/ 187890 w 7753611"/>
              <a:gd name="connsiteY127" fmla="*/ 839244 h 1518420"/>
              <a:gd name="connsiteX128" fmla="*/ 137786 w 7753611"/>
              <a:gd name="connsiteY128" fmla="*/ 901874 h 1518420"/>
              <a:gd name="connsiteX129" fmla="*/ 87682 w 7753611"/>
              <a:gd name="connsiteY129" fmla="*/ 964504 h 1518420"/>
              <a:gd name="connsiteX130" fmla="*/ 0 w 7753611"/>
              <a:gd name="connsiteY130" fmla="*/ 1027135 h 1518420"/>
              <a:gd name="connsiteX131" fmla="*/ 0 w 7753611"/>
              <a:gd name="connsiteY131" fmla="*/ 1014609 h 151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7753611" h="1518420">
                <a:moveTo>
                  <a:pt x="0" y="1014609"/>
                </a:moveTo>
                <a:cubicBezTo>
                  <a:pt x="8351" y="993732"/>
                  <a:pt x="13135" y="971045"/>
                  <a:pt x="25052" y="951978"/>
                </a:cubicBezTo>
                <a:cubicBezTo>
                  <a:pt x="34441" y="936956"/>
                  <a:pt x="51289" y="928009"/>
                  <a:pt x="62630" y="914400"/>
                </a:cubicBezTo>
                <a:cubicBezTo>
                  <a:pt x="72268" y="902835"/>
                  <a:pt x="78044" y="888387"/>
                  <a:pt x="87682" y="876822"/>
                </a:cubicBezTo>
                <a:cubicBezTo>
                  <a:pt x="99023" y="863213"/>
                  <a:pt x="113919" y="852853"/>
                  <a:pt x="125260" y="839244"/>
                </a:cubicBezTo>
                <a:cubicBezTo>
                  <a:pt x="134898" y="827679"/>
                  <a:pt x="140674" y="813231"/>
                  <a:pt x="150312" y="801666"/>
                </a:cubicBezTo>
                <a:cubicBezTo>
                  <a:pt x="161653" y="788057"/>
                  <a:pt x="176549" y="777697"/>
                  <a:pt x="187890" y="764088"/>
                </a:cubicBezTo>
                <a:cubicBezTo>
                  <a:pt x="197528" y="752523"/>
                  <a:pt x="202297" y="737155"/>
                  <a:pt x="212942" y="726510"/>
                </a:cubicBezTo>
                <a:cubicBezTo>
                  <a:pt x="237224" y="702228"/>
                  <a:pt x="257535" y="699120"/>
                  <a:pt x="288098" y="688932"/>
                </a:cubicBezTo>
                <a:cubicBezTo>
                  <a:pt x="300624" y="676406"/>
                  <a:pt x="311693" y="662230"/>
                  <a:pt x="325676" y="651354"/>
                </a:cubicBezTo>
                <a:cubicBezTo>
                  <a:pt x="349443" y="632869"/>
                  <a:pt x="375781" y="617951"/>
                  <a:pt x="400833" y="601250"/>
                </a:cubicBezTo>
                <a:lnTo>
                  <a:pt x="438411" y="576198"/>
                </a:lnTo>
                <a:cubicBezTo>
                  <a:pt x="450937" y="567847"/>
                  <a:pt x="465344" y="561791"/>
                  <a:pt x="475989" y="551146"/>
                </a:cubicBezTo>
                <a:cubicBezTo>
                  <a:pt x="484340" y="542795"/>
                  <a:pt x="490914" y="532169"/>
                  <a:pt x="501041" y="526093"/>
                </a:cubicBezTo>
                <a:cubicBezTo>
                  <a:pt x="512363" y="519300"/>
                  <a:pt x="527077" y="519979"/>
                  <a:pt x="538619" y="513567"/>
                </a:cubicBezTo>
                <a:cubicBezTo>
                  <a:pt x="564939" y="498945"/>
                  <a:pt x="585211" y="472984"/>
                  <a:pt x="613775" y="463463"/>
                </a:cubicBezTo>
                <a:lnTo>
                  <a:pt x="876822" y="375781"/>
                </a:lnTo>
                <a:lnTo>
                  <a:pt x="951978" y="350729"/>
                </a:lnTo>
                <a:cubicBezTo>
                  <a:pt x="964504" y="346554"/>
                  <a:pt x="976747" y="341405"/>
                  <a:pt x="989556" y="338203"/>
                </a:cubicBezTo>
                <a:cubicBezTo>
                  <a:pt x="1006257" y="334028"/>
                  <a:pt x="1022779" y="329053"/>
                  <a:pt x="1039660" y="325677"/>
                </a:cubicBezTo>
                <a:cubicBezTo>
                  <a:pt x="1064564" y="320696"/>
                  <a:pt x="1090023" y="318661"/>
                  <a:pt x="1114816" y="313151"/>
                </a:cubicBezTo>
                <a:cubicBezTo>
                  <a:pt x="1127705" y="310287"/>
                  <a:pt x="1139529" y="303594"/>
                  <a:pt x="1152394" y="300625"/>
                </a:cubicBezTo>
                <a:cubicBezTo>
                  <a:pt x="1193884" y="291050"/>
                  <a:pt x="1237260" y="289038"/>
                  <a:pt x="1277655" y="275573"/>
                </a:cubicBezTo>
                <a:cubicBezTo>
                  <a:pt x="1307439" y="265645"/>
                  <a:pt x="1333880" y="255764"/>
                  <a:pt x="1365337" y="250521"/>
                </a:cubicBezTo>
                <a:cubicBezTo>
                  <a:pt x="1398542" y="244987"/>
                  <a:pt x="1432221" y="242756"/>
                  <a:pt x="1465545" y="237995"/>
                </a:cubicBezTo>
                <a:cubicBezTo>
                  <a:pt x="1490687" y="234403"/>
                  <a:pt x="1515908" y="230979"/>
                  <a:pt x="1540701" y="225469"/>
                </a:cubicBezTo>
                <a:cubicBezTo>
                  <a:pt x="1553590" y="222605"/>
                  <a:pt x="1565208" y="214810"/>
                  <a:pt x="1578279" y="212943"/>
                </a:cubicBezTo>
                <a:cubicBezTo>
                  <a:pt x="1623934" y="206421"/>
                  <a:pt x="1670136" y="204592"/>
                  <a:pt x="1716065" y="200417"/>
                </a:cubicBezTo>
                <a:cubicBezTo>
                  <a:pt x="1749468" y="192066"/>
                  <a:pt x="1783610" y="186253"/>
                  <a:pt x="1816274" y="175365"/>
                </a:cubicBezTo>
                <a:cubicBezTo>
                  <a:pt x="1828800" y="171190"/>
                  <a:pt x="1842042" y="168744"/>
                  <a:pt x="1853852" y="162839"/>
                </a:cubicBezTo>
                <a:cubicBezTo>
                  <a:pt x="1867317" y="156106"/>
                  <a:pt x="1877673" y="143901"/>
                  <a:pt x="1891430" y="137787"/>
                </a:cubicBezTo>
                <a:cubicBezTo>
                  <a:pt x="1915561" y="127062"/>
                  <a:pt x="1941534" y="121086"/>
                  <a:pt x="1966586" y="112735"/>
                </a:cubicBezTo>
                <a:cubicBezTo>
                  <a:pt x="1985915" y="106292"/>
                  <a:pt x="2036442" y="88382"/>
                  <a:pt x="2054268" y="87683"/>
                </a:cubicBezTo>
                <a:cubicBezTo>
                  <a:pt x="2250403" y="79991"/>
                  <a:pt x="2446751" y="79332"/>
                  <a:pt x="2642992" y="75156"/>
                </a:cubicBezTo>
                <a:cubicBezTo>
                  <a:pt x="2713973" y="70981"/>
                  <a:pt x="2785184" y="69705"/>
                  <a:pt x="2855934" y="62630"/>
                </a:cubicBezTo>
                <a:cubicBezTo>
                  <a:pt x="2869072" y="61316"/>
                  <a:pt x="2880441" y="51971"/>
                  <a:pt x="2893512" y="50104"/>
                </a:cubicBezTo>
                <a:cubicBezTo>
                  <a:pt x="2939167" y="43582"/>
                  <a:pt x="2985276" y="40547"/>
                  <a:pt x="3031298" y="37578"/>
                </a:cubicBezTo>
                <a:cubicBezTo>
                  <a:pt x="3114736" y="32195"/>
                  <a:pt x="3198381" y="30435"/>
                  <a:pt x="3281819" y="25052"/>
                </a:cubicBezTo>
                <a:cubicBezTo>
                  <a:pt x="3378375" y="18823"/>
                  <a:pt x="3428408" y="11426"/>
                  <a:pt x="3519813" y="0"/>
                </a:cubicBezTo>
                <a:lnTo>
                  <a:pt x="4997885" y="12526"/>
                </a:lnTo>
                <a:cubicBezTo>
                  <a:pt x="5467590" y="18434"/>
                  <a:pt x="5368439" y="13134"/>
                  <a:pt x="5661764" y="37578"/>
                </a:cubicBezTo>
                <a:cubicBezTo>
                  <a:pt x="5894734" y="115235"/>
                  <a:pt x="5666633" y="43332"/>
                  <a:pt x="6313118" y="62630"/>
                </a:cubicBezTo>
                <a:cubicBezTo>
                  <a:pt x="6388356" y="64876"/>
                  <a:pt x="6463430" y="70981"/>
                  <a:pt x="6538586" y="75156"/>
                </a:cubicBezTo>
                <a:cubicBezTo>
                  <a:pt x="6642866" y="101228"/>
                  <a:pt x="6539762" y="69482"/>
                  <a:pt x="6626268" y="112735"/>
                </a:cubicBezTo>
                <a:cubicBezTo>
                  <a:pt x="6638078" y="118640"/>
                  <a:pt x="6651710" y="120060"/>
                  <a:pt x="6663846" y="125261"/>
                </a:cubicBezTo>
                <a:cubicBezTo>
                  <a:pt x="6681009" y="132617"/>
                  <a:pt x="6697738" y="141049"/>
                  <a:pt x="6713950" y="150313"/>
                </a:cubicBezTo>
                <a:cubicBezTo>
                  <a:pt x="6781939" y="189164"/>
                  <a:pt x="6720209" y="164926"/>
                  <a:pt x="6789107" y="187891"/>
                </a:cubicBezTo>
                <a:cubicBezTo>
                  <a:pt x="6826846" y="213051"/>
                  <a:pt x="6832291" y="218924"/>
                  <a:pt x="6876789" y="237995"/>
                </a:cubicBezTo>
                <a:cubicBezTo>
                  <a:pt x="6923313" y="257934"/>
                  <a:pt x="6909465" y="240173"/>
                  <a:pt x="6951945" y="275573"/>
                </a:cubicBezTo>
                <a:cubicBezTo>
                  <a:pt x="6965554" y="286914"/>
                  <a:pt x="6975914" y="301810"/>
                  <a:pt x="6989523" y="313151"/>
                </a:cubicBezTo>
                <a:cubicBezTo>
                  <a:pt x="7001088" y="322789"/>
                  <a:pt x="7015536" y="328565"/>
                  <a:pt x="7027101" y="338203"/>
                </a:cubicBezTo>
                <a:cubicBezTo>
                  <a:pt x="7040710" y="349544"/>
                  <a:pt x="7050696" y="364905"/>
                  <a:pt x="7064679" y="375781"/>
                </a:cubicBezTo>
                <a:cubicBezTo>
                  <a:pt x="7088445" y="394266"/>
                  <a:pt x="7114783" y="409184"/>
                  <a:pt x="7139835" y="425885"/>
                </a:cubicBezTo>
                <a:lnTo>
                  <a:pt x="7214992" y="475989"/>
                </a:lnTo>
                <a:cubicBezTo>
                  <a:pt x="7227518" y="484340"/>
                  <a:pt x="7241925" y="490396"/>
                  <a:pt x="7252570" y="501041"/>
                </a:cubicBezTo>
                <a:cubicBezTo>
                  <a:pt x="7265096" y="513567"/>
                  <a:pt x="7275409" y="528794"/>
                  <a:pt x="7290148" y="538620"/>
                </a:cubicBezTo>
                <a:cubicBezTo>
                  <a:pt x="7301134" y="545944"/>
                  <a:pt x="7315200" y="546971"/>
                  <a:pt x="7327726" y="551146"/>
                </a:cubicBezTo>
                <a:cubicBezTo>
                  <a:pt x="7358477" y="597272"/>
                  <a:pt x="7345092" y="590660"/>
                  <a:pt x="7402882" y="613776"/>
                </a:cubicBezTo>
                <a:cubicBezTo>
                  <a:pt x="7427400" y="623583"/>
                  <a:pt x="7478038" y="638828"/>
                  <a:pt x="7478038" y="638828"/>
                </a:cubicBezTo>
                <a:cubicBezTo>
                  <a:pt x="7497865" y="668568"/>
                  <a:pt x="7517363" y="699320"/>
                  <a:pt x="7540668" y="726510"/>
                </a:cubicBezTo>
                <a:cubicBezTo>
                  <a:pt x="7552196" y="739960"/>
                  <a:pt x="7565720" y="751562"/>
                  <a:pt x="7578246" y="764088"/>
                </a:cubicBezTo>
                <a:cubicBezTo>
                  <a:pt x="7591204" y="802963"/>
                  <a:pt x="7592606" y="813074"/>
                  <a:pt x="7615824" y="851770"/>
                </a:cubicBezTo>
                <a:cubicBezTo>
                  <a:pt x="7631315" y="877588"/>
                  <a:pt x="7665928" y="926926"/>
                  <a:pt x="7665928" y="926926"/>
                </a:cubicBezTo>
                <a:cubicBezTo>
                  <a:pt x="7680919" y="986887"/>
                  <a:pt x="7684076" y="992206"/>
                  <a:pt x="7690981" y="1064713"/>
                </a:cubicBezTo>
                <a:cubicBezTo>
                  <a:pt x="7696537" y="1123053"/>
                  <a:pt x="7694814" y="1182122"/>
                  <a:pt x="7703507" y="1240077"/>
                </a:cubicBezTo>
                <a:cubicBezTo>
                  <a:pt x="7707424" y="1266192"/>
                  <a:pt x="7720208" y="1290181"/>
                  <a:pt x="7728559" y="1315233"/>
                </a:cubicBezTo>
                <a:cubicBezTo>
                  <a:pt x="7747818" y="1373009"/>
                  <a:pt x="7738496" y="1339864"/>
                  <a:pt x="7753611" y="1415441"/>
                </a:cubicBezTo>
                <a:cubicBezTo>
                  <a:pt x="7749436" y="1448844"/>
                  <a:pt x="7758404" y="1486784"/>
                  <a:pt x="7741085" y="1515650"/>
                </a:cubicBezTo>
                <a:cubicBezTo>
                  <a:pt x="7733340" y="1528559"/>
                  <a:pt x="7717980" y="1493000"/>
                  <a:pt x="7716033" y="1478072"/>
                </a:cubicBezTo>
                <a:cubicBezTo>
                  <a:pt x="7705219" y="1395163"/>
                  <a:pt x="7713091" y="1310611"/>
                  <a:pt x="7703507" y="1227551"/>
                </a:cubicBezTo>
                <a:cubicBezTo>
                  <a:pt x="7700480" y="1201318"/>
                  <a:pt x="7697128" y="1171067"/>
                  <a:pt x="7678455" y="1152395"/>
                </a:cubicBezTo>
                <a:lnTo>
                  <a:pt x="7653402" y="1127343"/>
                </a:lnTo>
                <a:cubicBezTo>
                  <a:pt x="7645051" y="1102291"/>
                  <a:pt x="7647023" y="1070860"/>
                  <a:pt x="7628350" y="1052187"/>
                </a:cubicBezTo>
                <a:lnTo>
                  <a:pt x="7565720" y="989556"/>
                </a:lnTo>
                <a:cubicBezTo>
                  <a:pt x="7541861" y="917979"/>
                  <a:pt x="7572878" y="977626"/>
                  <a:pt x="7515616" y="939452"/>
                </a:cubicBezTo>
                <a:cubicBezTo>
                  <a:pt x="7500877" y="929626"/>
                  <a:pt x="7492777" y="911700"/>
                  <a:pt x="7478038" y="901874"/>
                </a:cubicBezTo>
                <a:cubicBezTo>
                  <a:pt x="7467052" y="894550"/>
                  <a:pt x="7452002" y="895760"/>
                  <a:pt x="7440460" y="889348"/>
                </a:cubicBezTo>
                <a:cubicBezTo>
                  <a:pt x="7414140" y="874726"/>
                  <a:pt x="7390356" y="855945"/>
                  <a:pt x="7365304" y="839244"/>
                </a:cubicBezTo>
                <a:lnTo>
                  <a:pt x="7327726" y="814192"/>
                </a:lnTo>
                <a:cubicBezTo>
                  <a:pt x="7315200" y="805841"/>
                  <a:pt x="7304753" y="792791"/>
                  <a:pt x="7290148" y="789140"/>
                </a:cubicBezTo>
                <a:cubicBezTo>
                  <a:pt x="7273447" y="784965"/>
                  <a:pt x="7256533" y="781561"/>
                  <a:pt x="7240044" y="776614"/>
                </a:cubicBezTo>
                <a:cubicBezTo>
                  <a:pt x="7214750" y="769026"/>
                  <a:pt x="7164887" y="751562"/>
                  <a:pt x="7164887" y="751562"/>
                </a:cubicBezTo>
                <a:lnTo>
                  <a:pt x="6563638" y="764088"/>
                </a:lnTo>
                <a:cubicBezTo>
                  <a:pt x="6550445" y="764605"/>
                  <a:pt x="6538756" y="772987"/>
                  <a:pt x="6526060" y="776614"/>
                </a:cubicBezTo>
                <a:cubicBezTo>
                  <a:pt x="6509507" y="781343"/>
                  <a:pt x="6492445" y="784193"/>
                  <a:pt x="6475956" y="789140"/>
                </a:cubicBezTo>
                <a:lnTo>
                  <a:pt x="6363222" y="826718"/>
                </a:lnTo>
                <a:lnTo>
                  <a:pt x="6325644" y="839244"/>
                </a:lnTo>
                <a:lnTo>
                  <a:pt x="6288065" y="851770"/>
                </a:lnTo>
                <a:cubicBezTo>
                  <a:pt x="6275539" y="860121"/>
                  <a:pt x="6264244" y="870708"/>
                  <a:pt x="6250487" y="876822"/>
                </a:cubicBezTo>
                <a:cubicBezTo>
                  <a:pt x="6224343" y="888441"/>
                  <a:pt x="6158351" y="907775"/>
                  <a:pt x="6125227" y="914400"/>
                </a:cubicBezTo>
                <a:cubicBezTo>
                  <a:pt x="6100323" y="919381"/>
                  <a:pt x="6074864" y="921416"/>
                  <a:pt x="6050071" y="926926"/>
                </a:cubicBezTo>
                <a:cubicBezTo>
                  <a:pt x="6037182" y="929790"/>
                  <a:pt x="6025693" y="939152"/>
                  <a:pt x="6012493" y="939452"/>
                </a:cubicBezTo>
                <a:cubicBezTo>
                  <a:pt x="5657656" y="947516"/>
                  <a:pt x="5302685" y="947803"/>
                  <a:pt x="4947781" y="951978"/>
                </a:cubicBezTo>
                <a:lnTo>
                  <a:pt x="4772416" y="964504"/>
                </a:lnTo>
                <a:cubicBezTo>
                  <a:pt x="4420691" y="996479"/>
                  <a:pt x="4967326" y="955925"/>
                  <a:pt x="4546948" y="989556"/>
                </a:cubicBezTo>
                <a:cubicBezTo>
                  <a:pt x="4484379" y="994562"/>
                  <a:pt x="4421626" y="997077"/>
                  <a:pt x="4359057" y="1002083"/>
                </a:cubicBezTo>
                <a:cubicBezTo>
                  <a:pt x="4152266" y="1018627"/>
                  <a:pt x="4313360" y="1012304"/>
                  <a:pt x="4083485" y="1027135"/>
                </a:cubicBezTo>
                <a:cubicBezTo>
                  <a:pt x="4004208" y="1032250"/>
                  <a:pt x="3924809" y="1035254"/>
                  <a:pt x="3845490" y="1039661"/>
                </a:cubicBezTo>
                <a:lnTo>
                  <a:pt x="3457183" y="1064713"/>
                </a:lnTo>
                <a:lnTo>
                  <a:pt x="2229633" y="1052187"/>
                </a:lnTo>
                <a:cubicBezTo>
                  <a:pt x="2208347" y="1051774"/>
                  <a:pt x="2187949" y="1043470"/>
                  <a:pt x="2167002" y="1039661"/>
                </a:cubicBezTo>
                <a:cubicBezTo>
                  <a:pt x="1914241" y="993705"/>
                  <a:pt x="2201502" y="1051418"/>
                  <a:pt x="2054268" y="1014609"/>
                </a:cubicBezTo>
                <a:cubicBezTo>
                  <a:pt x="2033614" y="1009445"/>
                  <a:pt x="2012178" y="1007685"/>
                  <a:pt x="1991638" y="1002083"/>
                </a:cubicBezTo>
                <a:cubicBezTo>
                  <a:pt x="1966161" y="995135"/>
                  <a:pt x="1941534" y="985381"/>
                  <a:pt x="1916482" y="977030"/>
                </a:cubicBezTo>
                <a:lnTo>
                  <a:pt x="1878904" y="964504"/>
                </a:lnTo>
                <a:lnTo>
                  <a:pt x="1841326" y="951978"/>
                </a:lnTo>
                <a:cubicBezTo>
                  <a:pt x="1828800" y="947803"/>
                  <a:pt x="1815558" y="945357"/>
                  <a:pt x="1803748" y="939452"/>
                </a:cubicBezTo>
                <a:cubicBezTo>
                  <a:pt x="1787047" y="931101"/>
                  <a:pt x="1768839" y="925253"/>
                  <a:pt x="1753644" y="914400"/>
                </a:cubicBezTo>
                <a:cubicBezTo>
                  <a:pt x="1739229" y="904104"/>
                  <a:pt x="1731550" y="885425"/>
                  <a:pt x="1716065" y="876822"/>
                </a:cubicBezTo>
                <a:cubicBezTo>
                  <a:pt x="1692981" y="863998"/>
                  <a:pt x="1662881" y="866418"/>
                  <a:pt x="1640909" y="851770"/>
                </a:cubicBezTo>
                <a:cubicBezTo>
                  <a:pt x="1533216" y="779974"/>
                  <a:pt x="1669473" y="866052"/>
                  <a:pt x="1565753" y="814192"/>
                </a:cubicBezTo>
                <a:cubicBezTo>
                  <a:pt x="1552288" y="807459"/>
                  <a:pt x="1541932" y="795254"/>
                  <a:pt x="1528175" y="789140"/>
                </a:cubicBezTo>
                <a:cubicBezTo>
                  <a:pt x="1504044" y="778415"/>
                  <a:pt x="1478071" y="772439"/>
                  <a:pt x="1453019" y="764088"/>
                </a:cubicBezTo>
                <a:lnTo>
                  <a:pt x="1415441" y="751562"/>
                </a:lnTo>
                <a:cubicBezTo>
                  <a:pt x="1402915" y="747387"/>
                  <a:pt x="1390810" y="741625"/>
                  <a:pt x="1377863" y="739036"/>
                </a:cubicBezTo>
                <a:cubicBezTo>
                  <a:pt x="1342108" y="731885"/>
                  <a:pt x="1300505" y="724597"/>
                  <a:pt x="1265128" y="713984"/>
                </a:cubicBezTo>
                <a:cubicBezTo>
                  <a:pt x="1227188" y="702602"/>
                  <a:pt x="1189972" y="688932"/>
                  <a:pt x="1152394" y="676406"/>
                </a:cubicBezTo>
                <a:cubicBezTo>
                  <a:pt x="1139868" y="672231"/>
                  <a:pt x="1127625" y="667082"/>
                  <a:pt x="1114816" y="663880"/>
                </a:cubicBezTo>
                <a:cubicBezTo>
                  <a:pt x="1098115" y="659705"/>
                  <a:pt x="1081265" y="656083"/>
                  <a:pt x="1064712" y="651354"/>
                </a:cubicBezTo>
                <a:cubicBezTo>
                  <a:pt x="1052016" y="647727"/>
                  <a:pt x="1039943" y="642030"/>
                  <a:pt x="1027134" y="638828"/>
                </a:cubicBezTo>
                <a:cubicBezTo>
                  <a:pt x="1006480" y="633664"/>
                  <a:pt x="985381" y="630477"/>
                  <a:pt x="964504" y="626302"/>
                </a:cubicBezTo>
                <a:cubicBezTo>
                  <a:pt x="793315" y="630477"/>
                  <a:pt x="621829" y="627920"/>
                  <a:pt x="450937" y="638828"/>
                </a:cubicBezTo>
                <a:cubicBezTo>
                  <a:pt x="424584" y="640510"/>
                  <a:pt x="375781" y="663880"/>
                  <a:pt x="375781" y="663880"/>
                </a:cubicBezTo>
                <a:cubicBezTo>
                  <a:pt x="367430" y="672231"/>
                  <a:pt x="360176" y="681846"/>
                  <a:pt x="350728" y="688932"/>
                </a:cubicBezTo>
                <a:cubicBezTo>
                  <a:pt x="326641" y="706997"/>
                  <a:pt x="275572" y="739036"/>
                  <a:pt x="275572" y="739036"/>
                </a:cubicBezTo>
                <a:cubicBezTo>
                  <a:pt x="271397" y="751562"/>
                  <a:pt x="271294" y="766304"/>
                  <a:pt x="263046" y="776614"/>
                </a:cubicBezTo>
                <a:cubicBezTo>
                  <a:pt x="253642" y="788369"/>
                  <a:pt x="237033" y="792028"/>
                  <a:pt x="225468" y="801666"/>
                </a:cubicBezTo>
                <a:cubicBezTo>
                  <a:pt x="211859" y="813007"/>
                  <a:pt x="200416" y="826718"/>
                  <a:pt x="187890" y="839244"/>
                </a:cubicBezTo>
                <a:cubicBezTo>
                  <a:pt x="156406" y="933697"/>
                  <a:pt x="202538" y="820934"/>
                  <a:pt x="137786" y="901874"/>
                </a:cubicBezTo>
                <a:cubicBezTo>
                  <a:pt x="68640" y="988307"/>
                  <a:pt x="195375" y="892708"/>
                  <a:pt x="87682" y="964504"/>
                </a:cubicBezTo>
                <a:cubicBezTo>
                  <a:pt x="70475" y="990315"/>
                  <a:pt x="48504" y="1075639"/>
                  <a:pt x="0" y="1027135"/>
                </a:cubicBezTo>
                <a:lnTo>
                  <a:pt x="0" y="1014609"/>
                </a:lnTo>
                <a:close/>
              </a:path>
            </a:pathLst>
          </a:cu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Oval 41"/>
          <p:cNvSpPr/>
          <p:nvPr/>
        </p:nvSpPr>
        <p:spPr>
          <a:xfrm>
            <a:off x="2915816" y="4149080"/>
            <a:ext cx="100811" cy="1028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Oval 42"/>
          <p:cNvSpPr/>
          <p:nvPr/>
        </p:nvSpPr>
        <p:spPr>
          <a:xfrm>
            <a:off x="3491880" y="2636912"/>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Oval 43"/>
          <p:cNvSpPr/>
          <p:nvPr/>
        </p:nvSpPr>
        <p:spPr>
          <a:xfrm>
            <a:off x="2987824" y="2708920"/>
            <a:ext cx="100811" cy="1028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Oval 44"/>
          <p:cNvSpPr/>
          <p:nvPr/>
        </p:nvSpPr>
        <p:spPr>
          <a:xfrm>
            <a:off x="3779912" y="2564904"/>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Oval 45"/>
          <p:cNvSpPr/>
          <p:nvPr/>
        </p:nvSpPr>
        <p:spPr>
          <a:xfrm>
            <a:off x="3707904" y="3645024"/>
            <a:ext cx="100811" cy="1028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Oval 47"/>
          <p:cNvSpPr/>
          <p:nvPr/>
        </p:nvSpPr>
        <p:spPr>
          <a:xfrm>
            <a:off x="4427984" y="2492896"/>
            <a:ext cx="100811" cy="10286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Oval 48"/>
          <p:cNvSpPr/>
          <p:nvPr/>
        </p:nvSpPr>
        <p:spPr>
          <a:xfrm>
            <a:off x="4860032" y="3573016"/>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Oval 49"/>
          <p:cNvSpPr/>
          <p:nvPr/>
        </p:nvSpPr>
        <p:spPr>
          <a:xfrm>
            <a:off x="3347864" y="3284984"/>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Oval 50"/>
          <p:cNvSpPr/>
          <p:nvPr/>
        </p:nvSpPr>
        <p:spPr>
          <a:xfrm>
            <a:off x="2051720" y="3284984"/>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Oval 51"/>
          <p:cNvSpPr/>
          <p:nvPr/>
        </p:nvSpPr>
        <p:spPr>
          <a:xfrm>
            <a:off x="3419872" y="4293096"/>
            <a:ext cx="100811" cy="102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9" name="Isosceles Triangle 58"/>
          <p:cNvSpPr/>
          <p:nvPr/>
        </p:nvSpPr>
        <p:spPr>
          <a:xfrm flipV="1">
            <a:off x="3563888" y="393305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0" name="Isosceles Triangle 59"/>
          <p:cNvSpPr/>
          <p:nvPr/>
        </p:nvSpPr>
        <p:spPr>
          <a:xfrm flipV="1">
            <a:off x="3923928" y="393305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1" name="Isosceles Triangle 60"/>
          <p:cNvSpPr/>
          <p:nvPr/>
        </p:nvSpPr>
        <p:spPr>
          <a:xfrm flipV="1">
            <a:off x="4211960" y="393305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Freeform 52"/>
          <p:cNvSpPr/>
          <p:nvPr/>
        </p:nvSpPr>
        <p:spPr>
          <a:xfrm>
            <a:off x="1562053" y="4334005"/>
            <a:ext cx="169098" cy="115822"/>
          </a:xfrm>
          <a:custGeom>
            <a:avLst/>
            <a:gdLst>
              <a:gd name="connsiteX0" fmla="*/ 3700 w 169098"/>
              <a:gd name="connsiteY0" fmla="*/ 12527 h 115822"/>
              <a:gd name="connsiteX1" fmla="*/ 16226 w 169098"/>
              <a:gd name="connsiteY1" fmla="*/ 87683 h 115822"/>
              <a:gd name="connsiteX2" fmla="*/ 141487 w 169098"/>
              <a:gd name="connsiteY2" fmla="*/ 100209 h 115822"/>
              <a:gd name="connsiteX3" fmla="*/ 154013 w 169098"/>
              <a:gd name="connsiteY3" fmla="*/ 25053 h 115822"/>
              <a:gd name="connsiteX4" fmla="*/ 78857 w 169098"/>
              <a:gd name="connsiteY4" fmla="*/ 0 h 115822"/>
              <a:gd name="connsiteX5" fmla="*/ 3700 w 169098"/>
              <a:gd name="connsiteY5" fmla="*/ 12527 h 1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8" h="115822">
                <a:moveTo>
                  <a:pt x="3700" y="12527"/>
                </a:moveTo>
                <a:cubicBezTo>
                  <a:pt x="-6739" y="27141"/>
                  <a:pt x="7308" y="63903"/>
                  <a:pt x="16226" y="87683"/>
                </a:cubicBezTo>
                <a:cubicBezTo>
                  <a:pt x="35914" y="140184"/>
                  <a:pt x="112701" y="103807"/>
                  <a:pt x="141487" y="100209"/>
                </a:cubicBezTo>
                <a:cubicBezTo>
                  <a:pt x="153518" y="82163"/>
                  <a:pt x="189144" y="50147"/>
                  <a:pt x="154013" y="25053"/>
                </a:cubicBezTo>
                <a:cubicBezTo>
                  <a:pt x="132525" y="9704"/>
                  <a:pt x="78857" y="0"/>
                  <a:pt x="78857" y="0"/>
                </a:cubicBezTo>
                <a:cubicBezTo>
                  <a:pt x="-5509" y="14062"/>
                  <a:pt x="14139" y="-2087"/>
                  <a:pt x="3700" y="12527"/>
                </a:cubicBezTo>
                <a:close/>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2" name="Freeform 61"/>
          <p:cNvSpPr/>
          <p:nvPr/>
        </p:nvSpPr>
        <p:spPr>
          <a:xfrm>
            <a:off x="1603332" y="4416331"/>
            <a:ext cx="100233" cy="164797"/>
          </a:xfrm>
          <a:custGeom>
            <a:avLst/>
            <a:gdLst>
              <a:gd name="connsiteX0" fmla="*/ 0 w 100233"/>
              <a:gd name="connsiteY0" fmla="*/ 26712 h 164797"/>
              <a:gd name="connsiteX1" fmla="*/ 25052 w 100233"/>
              <a:gd name="connsiteY1" fmla="*/ 126920 h 164797"/>
              <a:gd name="connsiteX2" fmla="*/ 50104 w 100233"/>
              <a:gd name="connsiteY2" fmla="*/ 164498 h 164797"/>
              <a:gd name="connsiteX3" fmla="*/ 87682 w 100233"/>
              <a:gd name="connsiteY3" fmla="*/ 139446 h 164797"/>
              <a:gd name="connsiteX4" fmla="*/ 87682 w 100233"/>
              <a:gd name="connsiteY4" fmla="*/ 1660 h 164797"/>
              <a:gd name="connsiteX5" fmla="*/ 75156 w 100233"/>
              <a:gd name="connsiteY5" fmla="*/ 1660 h 16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33" h="164797">
                <a:moveTo>
                  <a:pt x="0" y="26712"/>
                </a:moveTo>
                <a:cubicBezTo>
                  <a:pt x="8351" y="60115"/>
                  <a:pt x="13286" y="94562"/>
                  <a:pt x="25052" y="126920"/>
                </a:cubicBezTo>
                <a:cubicBezTo>
                  <a:pt x="30197" y="141068"/>
                  <a:pt x="35342" y="161546"/>
                  <a:pt x="50104" y="164498"/>
                </a:cubicBezTo>
                <a:cubicBezTo>
                  <a:pt x="64866" y="167450"/>
                  <a:pt x="75156" y="147797"/>
                  <a:pt x="87682" y="139446"/>
                </a:cubicBezTo>
                <a:cubicBezTo>
                  <a:pt x="95140" y="87241"/>
                  <a:pt x="111743" y="49783"/>
                  <a:pt x="87682" y="1660"/>
                </a:cubicBezTo>
                <a:cubicBezTo>
                  <a:pt x="85815" y="-2075"/>
                  <a:pt x="79331" y="1660"/>
                  <a:pt x="75156" y="1660"/>
                </a:cubicBezTo>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7" name="Freeform 66"/>
          <p:cNvSpPr/>
          <p:nvPr/>
        </p:nvSpPr>
        <p:spPr>
          <a:xfrm>
            <a:off x="2051720" y="4509120"/>
            <a:ext cx="169098" cy="115822"/>
          </a:xfrm>
          <a:custGeom>
            <a:avLst/>
            <a:gdLst>
              <a:gd name="connsiteX0" fmla="*/ 3700 w 169098"/>
              <a:gd name="connsiteY0" fmla="*/ 12527 h 115822"/>
              <a:gd name="connsiteX1" fmla="*/ 16226 w 169098"/>
              <a:gd name="connsiteY1" fmla="*/ 87683 h 115822"/>
              <a:gd name="connsiteX2" fmla="*/ 141487 w 169098"/>
              <a:gd name="connsiteY2" fmla="*/ 100209 h 115822"/>
              <a:gd name="connsiteX3" fmla="*/ 154013 w 169098"/>
              <a:gd name="connsiteY3" fmla="*/ 25053 h 115822"/>
              <a:gd name="connsiteX4" fmla="*/ 78857 w 169098"/>
              <a:gd name="connsiteY4" fmla="*/ 0 h 115822"/>
              <a:gd name="connsiteX5" fmla="*/ 3700 w 169098"/>
              <a:gd name="connsiteY5" fmla="*/ 12527 h 1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8" h="115822">
                <a:moveTo>
                  <a:pt x="3700" y="12527"/>
                </a:moveTo>
                <a:cubicBezTo>
                  <a:pt x="-6739" y="27141"/>
                  <a:pt x="7308" y="63903"/>
                  <a:pt x="16226" y="87683"/>
                </a:cubicBezTo>
                <a:cubicBezTo>
                  <a:pt x="35914" y="140184"/>
                  <a:pt x="112701" y="103807"/>
                  <a:pt x="141487" y="100209"/>
                </a:cubicBezTo>
                <a:cubicBezTo>
                  <a:pt x="153518" y="82163"/>
                  <a:pt x="189144" y="50147"/>
                  <a:pt x="154013" y="25053"/>
                </a:cubicBezTo>
                <a:cubicBezTo>
                  <a:pt x="132525" y="9704"/>
                  <a:pt x="78857" y="0"/>
                  <a:pt x="78857" y="0"/>
                </a:cubicBezTo>
                <a:cubicBezTo>
                  <a:pt x="-5509" y="14062"/>
                  <a:pt x="14139" y="-2087"/>
                  <a:pt x="3700" y="12527"/>
                </a:cubicBezTo>
                <a:close/>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8" name="Freeform 67"/>
          <p:cNvSpPr/>
          <p:nvPr/>
        </p:nvSpPr>
        <p:spPr>
          <a:xfrm>
            <a:off x="2123728" y="4581128"/>
            <a:ext cx="100233" cy="164797"/>
          </a:xfrm>
          <a:custGeom>
            <a:avLst/>
            <a:gdLst>
              <a:gd name="connsiteX0" fmla="*/ 0 w 100233"/>
              <a:gd name="connsiteY0" fmla="*/ 26712 h 164797"/>
              <a:gd name="connsiteX1" fmla="*/ 25052 w 100233"/>
              <a:gd name="connsiteY1" fmla="*/ 126920 h 164797"/>
              <a:gd name="connsiteX2" fmla="*/ 50104 w 100233"/>
              <a:gd name="connsiteY2" fmla="*/ 164498 h 164797"/>
              <a:gd name="connsiteX3" fmla="*/ 87682 w 100233"/>
              <a:gd name="connsiteY3" fmla="*/ 139446 h 164797"/>
              <a:gd name="connsiteX4" fmla="*/ 87682 w 100233"/>
              <a:gd name="connsiteY4" fmla="*/ 1660 h 164797"/>
              <a:gd name="connsiteX5" fmla="*/ 75156 w 100233"/>
              <a:gd name="connsiteY5" fmla="*/ 1660 h 16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33" h="164797">
                <a:moveTo>
                  <a:pt x="0" y="26712"/>
                </a:moveTo>
                <a:cubicBezTo>
                  <a:pt x="8351" y="60115"/>
                  <a:pt x="13286" y="94562"/>
                  <a:pt x="25052" y="126920"/>
                </a:cubicBezTo>
                <a:cubicBezTo>
                  <a:pt x="30197" y="141068"/>
                  <a:pt x="35342" y="161546"/>
                  <a:pt x="50104" y="164498"/>
                </a:cubicBezTo>
                <a:cubicBezTo>
                  <a:pt x="64866" y="167450"/>
                  <a:pt x="75156" y="147797"/>
                  <a:pt x="87682" y="139446"/>
                </a:cubicBezTo>
                <a:cubicBezTo>
                  <a:pt x="95140" y="87241"/>
                  <a:pt x="111743" y="49783"/>
                  <a:pt x="87682" y="1660"/>
                </a:cubicBezTo>
                <a:cubicBezTo>
                  <a:pt x="85815" y="-2075"/>
                  <a:pt x="79331" y="1660"/>
                  <a:pt x="75156" y="1660"/>
                </a:cubicBezTo>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9" name="Freeform 68"/>
          <p:cNvSpPr/>
          <p:nvPr/>
        </p:nvSpPr>
        <p:spPr>
          <a:xfrm>
            <a:off x="2602702" y="4550029"/>
            <a:ext cx="169098" cy="115822"/>
          </a:xfrm>
          <a:custGeom>
            <a:avLst/>
            <a:gdLst>
              <a:gd name="connsiteX0" fmla="*/ 3700 w 169098"/>
              <a:gd name="connsiteY0" fmla="*/ 12527 h 115822"/>
              <a:gd name="connsiteX1" fmla="*/ 16226 w 169098"/>
              <a:gd name="connsiteY1" fmla="*/ 87683 h 115822"/>
              <a:gd name="connsiteX2" fmla="*/ 141487 w 169098"/>
              <a:gd name="connsiteY2" fmla="*/ 100209 h 115822"/>
              <a:gd name="connsiteX3" fmla="*/ 154013 w 169098"/>
              <a:gd name="connsiteY3" fmla="*/ 25053 h 115822"/>
              <a:gd name="connsiteX4" fmla="*/ 78857 w 169098"/>
              <a:gd name="connsiteY4" fmla="*/ 0 h 115822"/>
              <a:gd name="connsiteX5" fmla="*/ 3700 w 169098"/>
              <a:gd name="connsiteY5" fmla="*/ 12527 h 1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8" h="115822">
                <a:moveTo>
                  <a:pt x="3700" y="12527"/>
                </a:moveTo>
                <a:cubicBezTo>
                  <a:pt x="-6739" y="27141"/>
                  <a:pt x="7308" y="63903"/>
                  <a:pt x="16226" y="87683"/>
                </a:cubicBezTo>
                <a:cubicBezTo>
                  <a:pt x="35914" y="140184"/>
                  <a:pt x="112701" y="103807"/>
                  <a:pt x="141487" y="100209"/>
                </a:cubicBezTo>
                <a:cubicBezTo>
                  <a:pt x="153518" y="82163"/>
                  <a:pt x="189144" y="50147"/>
                  <a:pt x="154013" y="25053"/>
                </a:cubicBezTo>
                <a:cubicBezTo>
                  <a:pt x="132525" y="9704"/>
                  <a:pt x="78857" y="0"/>
                  <a:pt x="78857" y="0"/>
                </a:cubicBezTo>
                <a:cubicBezTo>
                  <a:pt x="-5509" y="14062"/>
                  <a:pt x="14139" y="-2087"/>
                  <a:pt x="3700" y="12527"/>
                </a:cubicBezTo>
                <a:close/>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0" name="Freeform 69"/>
          <p:cNvSpPr/>
          <p:nvPr/>
        </p:nvSpPr>
        <p:spPr>
          <a:xfrm>
            <a:off x="2643981" y="4632355"/>
            <a:ext cx="100233" cy="164797"/>
          </a:xfrm>
          <a:custGeom>
            <a:avLst/>
            <a:gdLst>
              <a:gd name="connsiteX0" fmla="*/ 0 w 100233"/>
              <a:gd name="connsiteY0" fmla="*/ 26712 h 164797"/>
              <a:gd name="connsiteX1" fmla="*/ 25052 w 100233"/>
              <a:gd name="connsiteY1" fmla="*/ 126920 h 164797"/>
              <a:gd name="connsiteX2" fmla="*/ 50104 w 100233"/>
              <a:gd name="connsiteY2" fmla="*/ 164498 h 164797"/>
              <a:gd name="connsiteX3" fmla="*/ 87682 w 100233"/>
              <a:gd name="connsiteY3" fmla="*/ 139446 h 164797"/>
              <a:gd name="connsiteX4" fmla="*/ 87682 w 100233"/>
              <a:gd name="connsiteY4" fmla="*/ 1660 h 164797"/>
              <a:gd name="connsiteX5" fmla="*/ 75156 w 100233"/>
              <a:gd name="connsiteY5" fmla="*/ 1660 h 16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233" h="164797">
                <a:moveTo>
                  <a:pt x="0" y="26712"/>
                </a:moveTo>
                <a:cubicBezTo>
                  <a:pt x="8351" y="60115"/>
                  <a:pt x="13286" y="94562"/>
                  <a:pt x="25052" y="126920"/>
                </a:cubicBezTo>
                <a:cubicBezTo>
                  <a:pt x="30197" y="141068"/>
                  <a:pt x="35342" y="161546"/>
                  <a:pt x="50104" y="164498"/>
                </a:cubicBezTo>
                <a:cubicBezTo>
                  <a:pt x="64866" y="167450"/>
                  <a:pt x="75156" y="147797"/>
                  <a:pt x="87682" y="139446"/>
                </a:cubicBezTo>
                <a:cubicBezTo>
                  <a:pt x="95140" y="87241"/>
                  <a:pt x="111743" y="49783"/>
                  <a:pt x="87682" y="1660"/>
                </a:cubicBezTo>
                <a:cubicBezTo>
                  <a:pt x="85815" y="-2075"/>
                  <a:pt x="79331" y="1660"/>
                  <a:pt x="75156" y="1660"/>
                </a:cubicBezTo>
              </a:path>
            </a:pathLst>
          </a:cu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5" name="Oval 64"/>
          <p:cNvSpPr/>
          <p:nvPr/>
        </p:nvSpPr>
        <p:spPr>
          <a:xfrm>
            <a:off x="2555776" y="2564904"/>
            <a:ext cx="100811" cy="10286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1" name="Oval 70"/>
          <p:cNvSpPr/>
          <p:nvPr/>
        </p:nvSpPr>
        <p:spPr>
          <a:xfrm>
            <a:off x="3275856" y="4149080"/>
            <a:ext cx="100811" cy="10286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3" name="Oval 72"/>
          <p:cNvSpPr/>
          <p:nvPr/>
        </p:nvSpPr>
        <p:spPr>
          <a:xfrm>
            <a:off x="3871122" y="3356992"/>
            <a:ext cx="100811" cy="10286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4" name="Diamond 73"/>
          <p:cNvSpPr/>
          <p:nvPr/>
        </p:nvSpPr>
        <p:spPr>
          <a:xfrm>
            <a:off x="3491880" y="3068960"/>
            <a:ext cx="184821" cy="102869"/>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5" name="Oval 74"/>
          <p:cNvSpPr/>
          <p:nvPr/>
        </p:nvSpPr>
        <p:spPr>
          <a:xfrm>
            <a:off x="3367066" y="2492896"/>
            <a:ext cx="100811" cy="10286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ounded Rectangle 3"/>
          <p:cNvSpPr/>
          <p:nvPr/>
        </p:nvSpPr>
        <p:spPr>
          <a:xfrm>
            <a:off x="2843808" y="2924944"/>
            <a:ext cx="216024" cy="21602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Rounded Rectangle 46"/>
          <p:cNvSpPr/>
          <p:nvPr/>
        </p:nvSpPr>
        <p:spPr>
          <a:xfrm>
            <a:off x="3779912" y="2852936"/>
            <a:ext cx="216024" cy="21602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6" name="Rounded Rectangle 65"/>
          <p:cNvSpPr/>
          <p:nvPr/>
        </p:nvSpPr>
        <p:spPr>
          <a:xfrm>
            <a:off x="2987824" y="3789040"/>
            <a:ext cx="216024" cy="21602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2" name="Isosceles Triangle 71"/>
          <p:cNvSpPr/>
          <p:nvPr/>
        </p:nvSpPr>
        <p:spPr>
          <a:xfrm>
            <a:off x="3347864" y="2852936"/>
            <a:ext cx="144016" cy="144016"/>
          </a:xfrm>
          <a:prstGeom prst="triangl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6" name="Rounded Rectangle 75"/>
          <p:cNvSpPr/>
          <p:nvPr/>
        </p:nvSpPr>
        <p:spPr>
          <a:xfrm>
            <a:off x="3275856" y="3789040"/>
            <a:ext cx="216024" cy="21602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5" name="Straight Connector 4"/>
          <p:cNvCxnSpPr/>
          <p:nvPr/>
        </p:nvCxnSpPr>
        <p:spPr>
          <a:xfrm>
            <a:off x="827584" y="3284984"/>
            <a:ext cx="216024" cy="2880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755576" y="3284984"/>
            <a:ext cx="360040" cy="2880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476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title"/>
          </p:nvPr>
        </p:nvSpPr>
        <p:spPr>
          <a:xfrm>
            <a:off x="683568" y="44624"/>
            <a:ext cx="7772400" cy="1219200"/>
          </a:xfrm>
        </p:spPr>
        <p:txBody>
          <a:bodyPr/>
          <a:lstStyle/>
          <a:p>
            <a:pPr eaLnBrk="1" hangingPunct="1"/>
            <a:r>
              <a:rPr lang="en-CA" altLang="en-US" sz="3200" b="1" dirty="0" smtClean="0"/>
              <a:t>How does </a:t>
            </a:r>
            <a:r>
              <a:rPr lang="en-CA" altLang="en-US" sz="3200" b="1" dirty="0" err="1" smtClean="0"/>
              <a:t>Btk</a:t>
            </a:r>
            <a:r>
              <a:rPr lang="en-CA" altLang="en-US" sz="3200" b="1" dirty="0" smtClean="0"/>
              <a:t> work?</a:t>
            </a:r>
            <a:endParaRPr lang="en-US" altLang="en-US" sz="3200" b="1" dirty="0" smtClean="0">
              <a:solidFill>
                <a:schemeClr val="tx1"/>
              </a:solidFill>
            </a:endParaRPr>
          </a:p>
        </p:txBody>
      </p:sp>
      <p:pic>
        <p:nvPicPr>
          <p:cNvPr id="40962" name="Picture 2" descr="http://www.cool-science.ca/coolscience/files/resource/10/ph_scale_image.gif">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86" t="2139" r="1117" b="21040"/>
          <a:stretch/>
        </p:blipFill>
        <p:spPr bwMode="auto">
          <a:xfrm>
            <a:off x="1187624" y="1188000"/>
            <a:ext cx="6516000" cy="226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5004048" y="3282390"/>
            <a:ext cx="3255802" cy="1777195"/>
            <a:chOff x="5004048" y="3282390"/>
            <a:chExt cx="3255802" cy="1777195"/>
          </a:xfrm>
        </p:grpSpPr>
        <p:pic>
          <p:nvPicPr>
            <p:cNvPr id="40969"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128" y="3645024"/>
              <a:ext cx="1414561" cy="1414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7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0272" y="3645024"/>
              <a:ext cx="1239578" cy="1239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 name="Straight Arrow Connector 24"/>
            <p:cNvCxnSpPr/>
            <p:nvPr/>
          </p:nvCxnSpPr>
          <p:spPr>
            <a:xfrm flipV="1">
              <a:off x="6444208" y="3282391"/>
              <a:ext cx="0" cy="326009"/>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7524328" y="3282390"/>
              <a:ext cx="0" cy="326009"/>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0973"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4048" y="3521485"/>
              <a:ext cx="1080120" cy="606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9" name="Straight Arrow Connector 28"/>
            <p:cNvCxnSpPr/>
            <p:nvPr/>
          </p:nvCxnSpPr>
          <p:spPr>
            <a:xfrm flipV="1">
              <a:off x="5796136" y="3319015"/>
              <a:ext cx="0" cy="326009"/>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1250719" y="3274241"/>
            <a:ext cx="2745217" cy="1234879"/>
            <a:chOff x="1250719" y="3274241"/>
            <a:chExt cx="2745217" cy="1234879"/>
          </a:xfrm>
        </p:grpSpPr>
        <p:pic>
          <p:nvPicPr>
            <p:cNvPr id="40967"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9752" y="3699903"/>
              <a:ext cx="798473" cy="79847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40968"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61787" y="3766456"/>
              <a:ext cx="734149" cy="58790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19" name="Straight Arrow Connector 18"/>
            <p:cNvCxnSpPr/>
            <p:nvPr/>
          </p:nvCxnSpPr>
          <p:spPr>
            <a:xfrm flipV="1">
              <a:off x="1753660" y="3274241"/>
              <a:ext cx="0" cy="326009"/>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543636" y="3274242"/>
              <a:ext cx="0" cy="413057"/>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771800" y="3335271"/>
              <a:ext cx="0" cy="326009"/>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0976"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0719" y="3670918"/>
              <a:ext cx="1056134" cy="838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3" name="Group 22"/>
          <p:cNvGrpSpPr/>
          <p:nvPr/>
        </p:nvGrpSpPr>
        <p:grpSpPr>
          <a:xfrm>
            <a:off x="3725363" y="3291747"/>
            <a:ext cx="1693273" cy="2488185"/>
            <a:chOff x="3725363" y="3291747"/>
            <a:chExt cx="1693273" cy="2488185"/>
          </a:xfrm>
        </p:grpSpPr>
        <p:cxnSp>
          <p:nvCxnSpPr>
            <p:cNvPr id="40" name="Straight Arrow Connector 39"/>
            <p:cNvCxnSpPr/>
            <p:nvPr/>
          </p:nvCxnSpPr>
          <p:spPr>
            <a:xfrm flipV="1">
              <a:off x="4572000" y="3291747"/>
              <a:ext cx="0" cy="1361389"/>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0978"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25363" y="4653136"/>
              <a:ext cx="1693273" cy="11267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3" name="Rectangle 2"/>
          <p:cNvSpPr/>
          <p:nvPr/>
        </p:nvSpPr>
        <p:spPr>
          <a:xfrm>
            <a:off x="2306854" y="1188000"/>
            <a:ext cx="1041010" cy="512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200" b="1" dirty="0" smtClean="0">
                <a:solidFill>
                  <a:schemeClr val="tx1"/>
                </a:solidFill>
              </a:rPr>
              <a:t>Acid</a:t>
            </a:r>
            <a:endParaRPr lang="en-CA" sz="2200" b="1" dirty="0">
              <a:solidFill>
                <a:schemeClr val="tx1"/>
              </a:solidFill>
            </a:endParaRPr>
          </a:p>
        </p:txBody>
      </p:sp>
      <p:sp>
        <p:nvSpPr>
          <p:cNvPr id="24" name="Rectangle 23"/>
          <p:cNvSpPr/>
          <p:nvPr/>
        </p:nvSpPr>
        <p:spPr>
          <a:xfrm>
            <a:off x="5724128" y="1188000"/>
            <a:ext cx="1041010" cy="512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200" b="1" dirty="0" smtClean="0">
                <a:solidFill>
                  <a:schemeClr val="tx1"/>
                </a:solidFill>
              </a:rPr>
              <a:t>Base</a:t>
            </a:r>
            <a:endParaRPr lang="en-CA" sz="2200" b="1" dirty="0">
              <a:solidFill>
                <a:schemeClr val="tx1"/>
              </a:solidFill>
            </a:endParaRPr>
          </a:p>
        </p:txBody>
      </p:sp>
      <p:sp>
        <p:nvSpPr>
          <p:cNvPr id="27" name="Rectangle 26"/>
          <p:cNvSpPr/>
          <p:nvPr/>
        </p:nvSpPr>
        <p:spPr>
          <a:xfrm>
            <a:off x="3997127" y="1188000"/>
            <a:ext cx="1078929" cy="512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200" b="1" dirty="0" smtClean="0">
                <a:solidFill>
                  <a:schemeClr val="tx1"/>
                </a:solidFill>
              </a:rPr>
              <a:t>Neutral</a:t>
            </a:r>
            <a:endParaRPr lang="en-CA" sz="2200" b="1" dirty="0">
              <a:solidFill>
                <a:schemeClr val="tx1"/>
              </a:solidFill>
            </a:endParaRPr>
          </a:p>
        </p:txBody>
      </p:sp>
      <p:sp>
        <p:nvSpPr>
          <p:cNvPr id="4" name="TextBox 3"/>
          <p:cNvSpPr txBox="1"/>
          <p:nvPr/>
        </p:nvSpPr>
        <p:spPr>
          <a:xfrm>
            <a:off x="203015" y="2335142"/>
            <a:ext cx="1157625" cy="430887"/>
          </a:xfrm>
          <a:prstGeom prst="rect">
            <a:avLst/>
          </a:prstGeom>
          <a:noFill/>
        </p:spPr>
        <p:txBody>
          <a:bodyPr wrap="none" rtlCol="0">
            <a:spAutoFit/>
          </a:bodyPr>
          <a:lstStyle/>
          <a:p>
            <a:r>
              <a:rPr lang="en-CA" sz="2200" b="1" u="sng" dirty="0" smtClean="0"/>
              <a:t>PH scale</a:t>
            </a:r>
            <a:endParaRPr lang="en-CA" sz="2200" b="1" u="sng" dirty="0"/>
          </a:p>
        </p:txBody>
      </p:sp>
    </p:spTree>
    <p:extLst>
      <p:ext uri="{BB962C8B-B14F-4D97-AF65-F5344CB8AC3E}">
        <p14:creationId xmlns:p14="http://schemas.microsoft.com/office/powerpoint/2010/main" val="390156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title"/>
          </p:nvPr>
        </p:nvSpPr>
        <p:spPr>
          <a:xfrm>
            <a:off x="683568" y="44624"/>
            <a:ext cx="7772400" cy="1219200"/>
          </a:xfrm>
        </p:spPr>
        <p:txBody>
          <a:bodyPr/>
          <a:lstStyle/>
          <a:p>
            <a:pPr eaLnBrk="1" hangingPunct="1"/>
            <a:r>
              <a:rPr lang="en-CA" altLang="en-US" sz="3200" b="1" dirty="0" smtClean="0"/>
              <a:t>How does </a:t>
            </a:r>
            <a:r>
              <a:rPr lang="en-CA" altLang="en-US" sz="3200" b="1" dirty="0" err="1" smtClean="0"/>
              <a:t>Btk</a:t>
            </a:r>
            <a:r>
              <a:rPr lang="en-CA" altLang="en-US" sz="3200" b="1" dirty="0" smtClean="0"/>
              <a:t> work?</a:t>
            </a:r>
            <a:endParaRPr lang="en-US" altLang="en-US" sz="3200" b="1" dirty="0" smtClean="0">
              <a:solidFill>
                <a:schemeClr val="tx1"/>
              </a:solidFill>
            </a:endParaRPr>
          </a:p>
        </p:txBody>
      </p:sp>
      <p:pic>
        <p:nvPicPr>
          <p:cNvPr id="40962" name="Picture 2" descr="http://www.cool-science.ca/coolscience/files/resource/10/ph_scale_image.gif">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86" t="2139" r="1117" b="21040"/>
          <a:stretch/>
        </p:blipFill>
        <p:spPr bwMode="auto">
          <a:xfrm>
            <a:off x="1187624" y="1188000"/>
            <a:ext cx="6516000" cy="226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487679" y="3356992"/>
            <a:ext cx="2463186" cy="2279173"/>
            <a:chOff x="5487679" y="3356992"/>
            <a:chExt cx="2463186" cy="2279173"/>
          </a:xfrm>
        </p:grpSpPr>
        <p:pic>
          <p:nvPicPr>
            <p:cNvPr id="3994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88594" y="3832987"/>
              <a:ext cx="1103686" cy="913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ight Brace 1"/>
            <p:cNvSpPr/>
            <p:nvPr/>
          </p:nvSpPr>
          <p:spPr>
            <a:xfrm rot="5400000">
              <a:off x="6100900" y="3196244"/>
              <a:ext cx="457092" cy="778588"/>
            </a:xfrm>
            <a:prstGeom prst="righ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pic>
          <p:nvPicPr>
            <p:cNvPr id="28" name="Picture 2" descr="choristoneura_fumiferana_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40437" y="4723515"/>
              <a:ext cx="1410428" cy="9126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98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7679" y="4720656"/>
              <a:ext cx="1153542" cy="91550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5" name="Right Arrow 4"/>
          <p:cNvSpPr/>
          <p:nvPr/>
        </p:nvSpPr>
        <p:spPr>
          <a:xfrm>
            <a:off x="5851431" y="2006204"/>
            <a:ext cx="1672897" cy="120677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300" b="1" dirty="0" err="1" smtClean="0">
                <a:solidFill>
                  <a:schemeClr val="tx1"/>
                </a:solidFill>
              </a:rPr>
              <a:t>Btk</a:t>
            </a:r>
            <a:r>
              <a:rPr lang="en-CA" sz="2300" b="1" dirty="0" smtClean="0">
                <a:solidFill>
                  <a:schemeClr val="tx1"/>
                </a:solidFill>
              </a:rPr>
              <a:t> activates</a:t>
            </a:r>
            <a:endParaRPr lang="en-CA" sz="2300" b="1" dirty="0">
              <a:solidFill>
                <a:schemeClr val="tx1"/>
              </a:solidFill>
            </a:endParaRPr>
          </a:p>
        </p:txBody>
      </p:sp>
      <p:sp>
        <p:nvSpPr>
          <p:cNvPr id="29" name="Right Arrow 28"/>
          <p:cNvSpPr/>
          <p:nvPr/>
        </p:nvSpPr>
        <p:spPr>
          <a:xfrm flipH="1">
            <a:off x="1691680" y="2060848"/>
            <a:ext cx="3271848" cy="108012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300" b="1" dirty="0" err="1" smtClean="0">
                <a:solidFill>
                  <a:schemeClr val="tx1"/>
                </a:solidFill>
              </a:rPr>
              <a:t>Btk</a:t>
            </a:r>
            <a:r>
              <a:rPr lang="en-CA" sz="2300" b="1" dirty="0" smtClean="0">
                <a:solidFill>
                  <a:schemeClr val="tx1"/>
                </a:solidFill>
              </a:rPr>
              <a:t> breaks down</a:t>
            </a:r>
            <a:endParaRPr lang="en-CA" sz="2300" b="1" dirty="0">
              <a:solidFill>
                <a:schemeClr val="tx1"/>
              </a:solidFill>
            </a:endParaRPr>
          </a:p>
        </p:txBody>
      </p:sp>
      <p:sp>
        <p:nvSpPr>
          <p:cNvPr id="24" name="Rectangle 23"/>
          <p:cNvSpPr/>
          <p:nvPr/>
        </p:nvSpPr>
        <p:spPr>
          <a:xfrm>
            <a:off x="2306854" y="1188000"/>
            <a:ext cx="1041010" cy="512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200" b="1" dirty="0" smtClean="0">
                <a:solidFill>
                  <a:schemeClr val="tx1"/>
                </a:solidFill>
              </a:rPr>
              <a:t>Acid</a:t>
            </a:r>
            <a:endParaRPr lang="en-CA" sz="2200" b="1" dirty="0">
              <a:solidFill>
                <a:schemeClr val="tx1"/>
              </a:solidFill>
            </a:endParaRPr>
          </a:p>
        </p:txBody>
      </p:sp>
      <p:sp>
        <p:nvSpPr>
          <p:cNvPr id="25" name="Rectangle 24"/>
          <p:cNvSpPr/>
          <p:nvPr/>
        </p:nvSpPr>
        <p:spPr>
          <a:xfrm>
            <a:off x="5724128" y="1188000"/>
            <a:ext cx="1041010" cy="512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200" b="1" dirty="0" smtClean="0">
                <a:solidFill>
                  <a:schemeClr val="tx1"/>
                </a:solidFill>
              </a:rPr>
              <a:t>Base</a:t>
            </a:r>
            <a:endParaRPr lang="en-CA" sz="2200" b="1" dirty="0">
              <a:solidFill>
                <a:schemeClr val="tx1"/>
              </a:solidFill>
            </a:endParaRPr>
          </a:p>
        </p:txBody>
      </p:sp>
      <p:sp>
        <p:nvSpPr>
          <p:cNvPr id="26" name="Rectangle 25"/>
          <p:cNvSpPr/>
          <p:nvPr/>
        </p:nvSpPr>
        <p:spPr>
          <a:xfrm>
            <a:off x="3997127" y="1188000"/>
            <a:ext cx="1078929" cy="512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200" b="1" dirty="0" smtClean="0">
                <a:solidFill>
                  <a:schemeClr val="tx1"/>
                </a:solidFill>
              </a:rPr>
              <a:t>Neutral</a:t>
            </a:r>
            <a:endParaRPr lang="en-CA" sz="2200" b="1" dirty="0">
              <a:solidFill>
                <a:schemeClr val="tx1"/>
              </a:solidFill>
            </a:endParaRPr>
          </a:p>
        </p:txBody>
      </p:sp>
      <p:sp>
        <p:nvSpPr>
          <p:cNvPr id="30" name="TextBox 29"/>
          <p:cNvSpPr txBox="1"/>
          <p:nvPr/>
        </p:nvSpPr>
        <p:spPr>
          <a:xfrm>
            <a:off x="203015" y="2335142"/>
            <a:ext cx="1157625" cy="430887"/>
          </a:xfrm>
          <a:prstGeom prst="rect">
            <a:avLst/>
          </a:prstGeom>
          <a:noFill/>
        </p:spPr>
        <p:txBody>
          <a:bodyPr wrap="none" rtlCol="0">
            <a:spAutoFit/>
          </a:bodyPr>
          <a:lstStyle/>
          <a:p>
            <a:r>
              <a:rPr lang="en-CA" sz="2200" b="1" u="sng" dirty="0" smtClean="0"/>
              <a:t>PH scale</a:t>
            </a:r>
            <a:endParaRPr lang="en-CA" sz="2200" b="1" u="sng" dirty="0"/>
          </a:p>
        </p:txBody>
      </p:sp>
      <p:grpSp>
        <p:nvGrpSpPr>
          <p:cNvPr id="6" name="Group 5"/>
          <p:cNvGrpSpPr/>
          <p:nvPr/>
        </p:nvGrpSpPr>
        <p:grpSpPr>
          <a:xfrm>
            <a:off x="3416005" y="3356994"/>
            <a:ext cx="1013375" cy="1760232"/>
            <a:chOff x="3416005" y="3356994"/>
            <a:chExt cx="1013375" cy="1760232"/>
          </a:xfrm>
        </p:grpSpPr>
        <p:pic>
          <p:nvPicPr>
            <p:cNvPr id="10"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32459" y="3922519"/>
              <a:ext cx="996921" cy="6191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1" name="Right Brace 30"/>
            <p:cNvSpPr/>
            <p:nvPr/>
          </p:nvSpPr>
          <p:spPr>
            <a:xfrm rot="5400000">
              <a:off x="3667648" y="3253234"/>
              <a:ext cx="422588" cy="630107"/>
            </a:xfrm>
            <a:prstGeom prst="righ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pic>
          <p:nvPicPr>
            <p:cNvPr id="14"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16005" y="4549736"/>
              <a:ext cx="1013375" cy="56749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41" name="Picture 2" descr="http://www.biocontrol.entomology.cornell.edu/images/pathogens/B-thuring-image1.jpg">
            <a:hlinkClick r:id="rId10"/>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5487679" y="3832987"/>
            <a:ext cx="2484000" cy="244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AutoShape 2" descr="Image result for white tailed deer"/>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nvGrpSpPr>
          <p:cNvPr id="15" name="Group 14"/>
          <p:cNvGrpSpPr/>
          <p:nvPr/>
        </p:nvGrpSpPr>
        <p:grpSpPr>
          <a:xfrm>
            <a:off x="1058829" y="3356994"/>
            <a:ext cx="2217316" cy="3170014"/>
            <a:chOff x="1058829" y="3356994"/>
            <a:chExt cx="2217316" cy="3170014"/>
          </a:xfrm>
        </p:grpSpPr>
        <p:sp>
          <p:nvSpPr>
            <p:cNvPr id="34" name="Right Brace 33"/>
            <p:cNvSpPr/>
            <p:nvPr/>
          </p:nvSpPr>
          <p:spPr>
            <a:xfrm rot="5400000">
              <a:off x="2229153" y="3035545"/>
              <a:ext cx="437221" cy="1080120"/>
            </a:xfrm>
            <a:prstGeom prst="righ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pic>
          <p:nvPicPr>
            <p:cNvPr id="40977" name="Picture 1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67268" y="5706180"/>
              <a:ext cx="1208877" cy="8208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987"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87333" y="4528273"/>
              <a:ext cx="981670" cy="67980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988" name="Picture 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53678" y="3789040"/>
              <a:ext cx="1738511" cy="7443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992" name="Picture 8" descr="http://www.fcps.edu/islandcreekes/ecology/Amphibians/Bullfrog/bull2.jpg">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58829" y="5211516"/>
              <a:ext cx="1010174" cy="707653"/>
            </a:xfrm>
            <a:prstGeom prst="rect">
              <a:avLst/>
            </a:prstGeom>
            <a:noFill/>
            <a:extLst>
              <a:ext uri="{909E8E84-426E-40DD-AFC4-6F175D3DCCD1}">
                <a14:hiddenFill xmlns:a14="http://schemas.microsoft.com/office/drawing/2010/main">
                  <a:solidFill>
                    <a:srgbClr val="FFFFFF"/>
                  </a:solidFill>
                </a14:hiddenFill>
              </a:ext>
            </a:extLst>
          </p:spPr>
        </p:pic>
        <p:pic>
          <p:nvPicPr>
            <p:cNvPr id="39939"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67269" y="4528273"/>
              <a:ext cx="1162271" cy="1177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a:off x="4195370" y="3212976"/>
            <a:ext cx="736670" cy="3344453"/>
            <a:chOff x="4281716" y="3212976"/>
            <a:chExt cx="736670" cy="3344453"/>
          </a:xfrm>
        </p:grpSpPr>
        <p:pic>
          <p:nvPicPr>
            <p:cNvPr id="40972" name="Picture 12" descr="http://www.sniffcode.com/images/home/only_human.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281716" y="5273325"/>
              <a:ext cx="736670" cy="12841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9" name="Straight Arrow Connector 8"/>
            <p:cNvCxnSpPr>
              <a:stCxn id="40972" idx="0"/>
            </p:cNvCxnSpPr>
            <p:nvPr/>
          </p:nvCxnSpPr>
          <p:spPr>
            <a:xfrm flipV="1">
              <a:off x="4650051" y="3212976"/>
              <a:ext cx="0" cy="2060349"/>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41991" name="Picture 7"/>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p:blipFill>
        <p:spPr bwMode="auto">
          <a:xfrm>
            <a:off x="591562" y="3749657"/>
            <a:ext cx="2756302" cy="27756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9" name="Group 18"/>
          <p:cNvGrpSpPr/>
          <p:nvPr/>
        </p:nvGrpSpPr>
        <p:grpSpPr>
          <a:xfrm>
            <a:off x="535864" y="3717032"/>
            <a:ext cx="7676391" cy="3003184"/>
            <a:chOff x="535864" y="3717032"/>
            <a:chExt cx="7676391" cy="3003184"/>
          </a:xfrm>
        </p:grpSpPr>
        <p:pic>
          <p:nvPicPr>
            <p:cNvPr id="20" name="Picture 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35864" y="3717032"/>
              <a:ext cx="2851855" cy="3003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36096" y="3796745"/>
              <a:ext cx="2776159" cy="2923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294021" y="3848688"/>
              <a:ext cx="1242570" cy="1308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891282" y="5218622"/>
              <a:ext cx="1328790" cy="1399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6923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1991"/>
                                        </p:tgtEl>
                                        <p:attrNameLst>
                                          <p:attrName>style.visibility</p:attrName>
                                        </p:attrNameLst>
                                      </p:cBhvr>
                                      <p:to>
                                        <p:strVal val="visible"/>
                                      </p:to>
                                    </p:set>
                                    <p:animEffect transition="in" filter="fade">
                                      <p:cBhvr>
                                        <p:cTn id="42" dur="500"/>
                                        <p:tgtEl>
                                          <p:spTgt spid="4199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title"/>
          </p:nvPr>
        </p:nvSpPr>
        <p:spPr>
          <a:xfrm>
            <a:off x="472008" y="265584"/>
            <a:ext cx="7772400" cy="1219200"/>
          </a:xfrm>
        </p:spPr>
        <p:txBody>
          <a:bodyPr/>
          <a:lstStyle/>
          <a:p>
            <a:pPr eaLnBrk="1" hangingPunct="1"/>
            <a:r>
              <a:rPr lang="en-CA" altLang="en-US" sz="3200" b="1" dirty="0" smtClean="0"/>
              <a:t>Why we say “</a:t>
            </a:r>
            <a:r>
              <a:rPr lang="en-CA" altLang="en-US" sz="3200" b="1" i="1" dirty="0" err="1" smtClean="0"/>
              <a:t>Btk</a:t>
            </a:r>
            <a:r>
              <a:rPr lang="en-CA" altLang="en-US" sz="3200" b="1" i="1" dirty="0" smtClean="0"/>
              <a:t> is not toxic</a:t>
            </a:r>
            <a:r>
              <a:rPr lang="en-CA" altLang="en-US" sz="3200" b="1" dirty="0" smtClean="0"/>
              <a:t>”</a:t>
            </a:r>
            <a:endParaRPr lang="en-US" altLang="en-US" sz="3200" b="1" dirty="0" smtClean="0">
              <a:solidFill>
                <a:schemeClr val="tx1"/>
              </a:solidFill>
            </a:endParaRPr>
          </a:p>
        </p:txBody>
      </p:sp>
      <p:sp>
        <p:nvSpPr>
          <p:cNvPr id="43011" name="Rectangle 4"/>
          <p:cNvSpPr>
            <a:spLocks noGrp="1" noChangeArrowheads="1"/>
          </p:cNvSpPr>
          <p:nvPr>
            <p:ph type="body" idx="1"/>
          </p:nvPr>
        </p:nvSpPr>
        <p:spPr>
          <a:xfrm>
            <a:off x="806896" y="1351309"/>
            <a:ext cx="7437512" cy="4525963"/>
          </a:xfrm>
        </p:spPr>
        <p:txBody>
          <a:bodyPr>
            <a:normAutofit/>
          </a:bodyPr>
          <a:lstStyle/>
          <a:p>
            <a:pPr marL="0" indent="0">
              <a:buNone/>
            </a:pPr>
            <a:endParaRPr lang="en-CA" altLang="en-US" sz="2200" dirty="0" smtClean="0"/>
          </a:p>
          <a:p>
            <a:r>
              <a:rPr lang="en-CA" altLang="en-US" sz="2800" b="1" i="1" dirty="0" smtClean="0"/>
              <a:t>EPA, USDA, WHO:</a:t>
            </a:r>
          </a:p>
          <a:p>
            <a:pPr marL="0" indent="0">
              <a:buNone/>
            </a:pPr>
            <a:r>
              <a:rPr lang="en-CA" sz="2200" i="1" dirty="0" smtClean="0"/>
              <a:t>	“</a:t>
            </a:r>
            <a:r>
              <a:rPr lang="en-CA" sz="2400" i="1" dirty="0" smtClean="0"/>
              <a:t>Owing </a:t>
            </a:r>
            <a:r>
              <a:rPr lang="en-CA" sz="2400" i="1" dirty="0"/>
              <a:t>to their specific mode of action, </a:t>
            </a:r>
            <a:r>
              <a:rPr lang="en-CA" sz="2400" i="1" dirty="0" err="1"/>
              <a:t>Bt</a:t>
            </a:r>
            <a:r>
              <a:rPr lang="en-CA" sz="2400" i="1" dirty="0"/>
              <a:t> </a:t>
            </a:r>
            <a:r>
              <a:rPr lang="en-CA" sz="2400" i="1" dirty="0" smtClean="0"/>
              <a:t>	products </a:t>
            </a:r>
            <a:r>
              <a:rPr lang="en-CA" sz="2400" i="1" dirty="0"/>
              <a:t>are </a:t>
            </a:r>
            <a:r>
              <a:rPr lang="en-CA" sz="2400" i="1" dirty="0" smtClean="0"/>
              <a:t>unlikely</a:t>
            </a:r>
            <a:r>
              <a:rPr lang="en-CA" sz="2400" dirty="0"/>
              <a:t> </a:t>
            </a:r>
            <a:r>
              <a:rPr lang="en-CA" sz="2400" i="1" dirty="0" smtClean="0"/>
              <a:t>to </a:t>
            </a:r>
            <a:r>
              <a:rPr lang="en-CA" sz="2400" i="1" dirty="0"/>
              <a:t>pose any hazard to </a:t>
            </a:r>
            <a:r>
              <a:rPr lang="en-CA" sz="2400" i="1" dirty="0" smtClean="0"/>
              <a:t>	humans </a:t>
            </a:r>
            <a:r>
              <a:rPr lang="en-CA" sz="2400" i="1" dirty="0"/>
              <a:t>or other vertebrates or to the </a:t>
            </a:r>
            <a:r>
              <a:rPr lang="en-CA" sz="2400" i="1" dirty="0" smtClean="0"/>
              <a:t>great</a:t>
            </a:r>
            <a:r>
              <a:rPr lang="en-CA" sz="2400" dirty="0"/>
              <a:t> </a:t>
            </a:r>
            <a:r>
              <a:rPr lang="en-CA" sz="2400" dirty="0" smtClean="0"/>
              <a:t>	</a:t>
            </a:r>
            <a:r>
              <a:rPr lang="en-CA" sz="2400" i="1" dirty="0" smtClean="0"/>
              <a:t>majority </a:t>
            </a:r>
            <a:r>
              <a:rPr lang="en-CA" sz="2400" i="1" dirty="0"/>
              <a:t>of non-target </a:t>
            </a:r>
            <a:r>
              <a:rPr lang="en-CA" sz="2400" i="1" dirty="0" smtClean="0"/>
              <a:t>invertebrates</a:t>
            </a:r>
            <a:r>
              <a:rPr lang="en-CA" sz="2200" dirty="0" smtClean="0"/>
              <a:t>.”</a:t>
            </a:r>
            <a:r>
              <a:rPr lang="en-CA" altLang="en-US" sz="2200" dirty="0" smtClean="0"/>
              <a:t> </a:t>
            </a:r>
          </a:p>
          <a:p>
            <a:pPr marL="0" indent="0">
              <a:buNone/>
            </a:pPr>
            <a:endParaRPr lang="en-CA" altLang="en-US" sz="2200" dirty="0"/>
          </a:p>
          <a:p>
            <a:r>
              <a:rPr lang="en-CA" altLang="en-US" sz="2200" dirty="0"/>
              <a:t>Registered (and used widely) in Organic </a:t>
            </a:r>
            <a:r>
              <a:rPr lang="en-CA" altLang="en-US" sz="2200" dirty="0" smtClean="0"/>
              <a:t>farms.</a:t>
            </a:r>
          </a:p>
          <a:p>
            <a:endParaRPr lang="en-CA" altLang="en-US" sz="2200" dirty="0" smtClean="0"/>
          </a:p>
          <a:p>
            <a:r>
              <a:rPr lang="en-CA" altLang="en-US" sz="2200" dirty="0" smtClean="0"/>
              <a:t>Used in June 2015 in downtown Winnipeg.</a:t>
            </a:r>
          </a:p>
          <a:p>
            <a:endParaRPr lang="en-CA" altLang="en-US" sz="2200" dirty="0"/>
          </a:p>
          <a:p>
            <a:pPr marL="0" indent="0">
              <a:buNone/>
            </a:pPr>
            <a:endParaRPr lang="en-CA" altLang="en-US" sz="2200" dirty="0" smtClean="0"/>
          </a:p>
        </p:txBody>
      </p:sp>
    </p:spTree>
    <p:extLst>
      <p:ext uri="{BB962C8B-B14F-4D97-AF65-F5344CB8AC3E}">
        <p14:creationId xmlns:p14="http://schemas.microsoft.com/office/powerpoint/2010/main" val="41265807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43" name="Picture 3" descr="Z:\2014\RJ RESEARCH (Jan 2014)\RESEARCH\CFS Research (2010-present)\Spruce budworm (2010-present)\Pictures\SBW Pictures (2016)\Water Sampling 16-06-2016\P6150024 W-BTK16-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449425" y="332656"/>
            <a:ext cx="4659079" cy="6048672"/>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61444" name="Picture 4" descr="Z:\2014\RJ RESEARCH (Jan 2014)\RESEARCH\CFS Research (2010-present)\Spruce budworm (2010-present)\Pictures\SBW Pictures (2016)\Water Sampling 16-06-2016\P6150032 W-BTK16-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3522" y="332656"/>
            <a:ext cx="4980526" cy="6030137"/>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5397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5" descr="dead%20forest%20und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0"/>
            <a:ext cx="6988104" cy="685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59729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80543" y="453934"/>
            <a:ext cx="8855953" cy="5999401"/>
            <a:chOff x="180543" y="453934"/>
            <a:chExt cx="8855953" cy="5999401"/>
          </a:xfrm>
        </p:grpSpPr>
        <p:grpSp>
          <p:nvGrpSpPr>
            <p:cNvPr id="6" name="Group 5"/>
            <p:cNvGrpSpPr/>
            <p:nvPr/>
          </p:nvGrpSpPr>
          <p:grpSpPr>
            <a:xfrm>
              <a:off x="180543" y="453934"/>
              <a:ext cx="8855953" cy="5999401"/>
              <a:chOff x="0" y="647700"/>
              <a:chExt cx="9144000" cy="6053757"/>
            </a:xfrm>
          </p:grpSpPr>
          <p:pic>
            <p:nvPicPr>
              <p:cNvPr id="7" name="Picture 6" descr="NOAE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7700"/>
                <a:ext cx="9144000" cy="5555974"/>
              </a:xfrm>
              <a:prstGeom prst="rect">
                <a:avLst/>
              </a:prstGeom>
            </p:spPr>
          </p:pic>
          <p:sp>
            <p:nvSpPr>
              <p:cNvPr id="8" name="TextBox 7"/>
              <p:cNvSpPr txBox="1"/>
              <p:nvPr/>
            </p:nvSpPr>
            <p:spPr>
              <a:xfrm>
                <a:off x="1936058" y="6203674"/>
                <a:ext cx="1068703" cy="492443"/>
              </a:xfrm>
              <a:prstGeom prst="rect">
                <a:avLst/>
              </a:prstGeom>
              <a:noFill/>
            </p:spPr>
            <p:txBody>
              <a:bodyPr wrap="square" rtlCol="0">
                <a:spAutoFit/>
              </a:bodyPr>
              <a:lstStyle/>
              <a:p>
                <a:pPr algn="ctr"/>
                <a:r>
                  <a:rPr lang="en-US" sz="1300" b="1" dirty="0" smtClean="0"/>
                  <a:t>Freshwater fish</a:t>
                </a:r>
                <a:endParaRPr lang="en-US" sz="1300" b="1" dirty="0"/>
              </a:p>
            </p:txBody>
          </p:sp>
          <p:sp>
            <p:nvSpPr>
              <p:cNvPr id="9" name="TextBox 8"/>
              <p:cNvSpPr txBox="1"/>
              <p:nvPr/>
            </p:nvSpPr>
            <p:spPr>
              <a:xfrm>
                <a:off x="2927321" y="6203674"/>
                <a:ext cx="1068703" cy="292388"/>
              </a:xfrm>
              <a:prstGeom prst="rect">
                <a:avLst/>
              </a:prstGeom>
              <a:noFill/>
            </p:spPr>
            <p:txBody>
              <a:bodyPr wrap="square" rtlCol="0">
                <a:spAutoFit/>
              </a:bodyPr>
              <a:lstStyle/>
              <a:p>
                <a:r>
                  <a:rPr lang="en-US" sz="1300" b="1" dirty="0" smtClean="0"/>
                  <a:t>Rodents</a:t>
                </a:r>
                <a:endParaRPr lang="en-US" sz="1300" b="1" dirty="0"/>
              </a:p>
            </p:txBody>
          </p:sp>
          <p:sp>
            <p:nvSpPr>
              <p:cNvPr id="10" name="TextBox 9"/>
              <p:cNvSpPr txBox="1"/>
              <p:nvPr/>
            </p:nvSpPr>
            <p:spPr>
              <a:xfrm>
                <a:off x="3737976" y="6203674"/>
                <a:ext cx="1068703" cy="292388"/>
              </a:xfrm>
              <a:prstGeom prst="rect">
                <a:avLst/>
              </a:prstGeom>
              <a:noFill/>
            </p:spPr>
            <p:txBody>
              <a:bodyPr wrap="square" rtlCol="0">
                <a:spAutoFit/>
              </a:bodyPr>
              <a:lstStyle/>
              <a:p>
                <a:r>
                  <a:rPr lang="en-US" sz="1300" b="1" dirty="0" smtClean="0"/>
                  <a:t>Quebec</a:t>
                </a:r>
                <a:endParaRPr lang="en-US" sz="1300" b="1" dirty="0"/>
              </a:p>
            </p:txBody>
          </p:sp>
          <p:sp>
            <p:nvSpPr>
              <p:cNvPr id="11" name="TextBox 10"/>
              <p:cNvSpPr txBox="1"/>
              <p:nvPr/>
            </p:nvSpPr>
            <p:spPr>
              <a:xfrm>
                <a:off x="4424727" y="6202185"/>
                <a:ext cx="1068703" cy="492443"/>
              </a:xfrm>
              <a:prstGeom prst="rect">
                <a:avLst/>
              </a:prstGeom>
              <a:noFill/>
            </p:spPr>
            <p:txBody>
              <a:bodyPr wrap="square" rtlCol="0">
                <a:spAutoFit/>
              </a:bodyPr>
              <a:lstStyle/>
              <a:p>
                <a:pPr algn="ctr"/>
                <a:r>
                  <a:rPr lang="en-US" sz="1300" b="1" dirty="0" err="1" smtClean="0"/>
                  <a:t>Charlo</a:t>
                </a:r>
                <a:r>
                  <a:rPr lang="en-US" sz="1300" b="1" dirty="0" smtClean="0"/>
                  <a:t> River (Reservoir)</a:t>
                </a:r>
                <a:endParaRPr lang="en-US" sz="1300" b="1" dirty="0"/>
              </a:p>
            </p:txBody>
          </p:sp>
          <p:sp>
            <p:nvSpPr>
              <p:cNvPr id="12" name="TextBox 11"/>
              <p:cNvSpPr txBox="1"/>
              <p:nvPr/>
            </p:nvSpPr>
            <p:spPr>
              <a:xfrm>
                <a:off x="5320571" y="6207542"/>
                <a:ext cx="1068703" cy="492443"/>
              </a:xfrm>
              <a:prstGeom prst="rect">
                <a:avLst/>
              </a:prstGeom>
              <a:noFill/>
            </p:spPr>
            <p:txBody>
              <a:bodyPr wrap="square" rtlCol="0">
                <a:spAutoFit/>
              </a:bodyPr>
              <a:lstStyle/>
              <a:p>
                <a:pPr algn="ctr"/>
                <a:r>
                  <a:rPr lang="en-US" sz="1300" b="1" dirty="0" err="1" smtClean="0"/>
                  <a:t>Charlo</a:t>
                </a:r>
                <a:r>
                  <a:rPr lang="en-US" sz="1300" b="1" dirty="0" smtClean="0"/>
                  <a:t> River (River)</a:t>
                </a:r>
                <a:endParaRPr lang="en-US" sz="1300" b="1" dirty="0"/>
              </a:p>
            </p:txBody>
          </p:sp>
          <p:sp>
            <p:nvSpPr>
              <p:cNvPr id="13" name="TextBox 12"/>
              <p:cNvSpPr txBox="1"/>
              <p:nvPr/>
            </p:nvSpPr>
            <p:spPr>
              <a:xfrm>
                <a:off x="6138974" y="6207542"/>
                <a:ext cx="1068703" cy="492443"/>
              </a:xfrm>
              <a:prstGeom prst="rect">
                <a:avLst/>
              </a:prstGeom>
              <a:noFill/>
            </p:spPr>
            <p:txBody>
              <a:bodyPr wrap="square" rtlCol="0">
                <a:spAutoFit/>
              </a:bodyPr>
              <a:lstStyle/>
              <a:p>
                <a:pPr algn="ctr"/>
                <a:r>
                  <a:rPr lang="en-US" sz="1300" b="1" dirty="0" smtClean="0"/>
                  <a:t>Eel River (Upper)</a:t>
                </a:r>
                <a:endParaRPr lang="en-US" sz="1300" b="1" dirty="0"/>
              </a:p>
            </p:txBody>
          </p:sp>
          <p:sp>
            <p:nvSpPr>
              <p:cNvPr id="14" name="TextBox 13"/>
              <p:cNvSpPr txBox="1"/>
              <p:nvPr/>
            </p:nvSpPr>
            <p:spPr>
              <a:xfrm>
                <a:off x="6903165" y="6195921"/>
                <a:ext cx="1068703" cy="492443"/>
              </a:xfrm>
              <a:prstGeom prst="rect">
                <a:avLst/>
              </a:prstGeom>
              <a:noFill/>
            </p:spPr>
            <p:txBody>
              <a:bodyPr wrap="square" rtlCol="0">
                <a:spAutoFit/>
              </a:bodyPr>
              <a:lstStyle/>
              <a:p>
                <a:pPr algn="ctr"/>
                <a:r>
                  <a:rPr lang="en-US" sz="1300" b="1" dirty="0" smtClean="0"/>
                  <a:t>Eel River (Mid)</a:t>
                </a:r>
                <a:endParaRPr lang="en-US" sz="1300" b="1" dirty="0"/>
              </a:p>
            </p:txBody>
          </p:sp>
          <p:sp>
            <p:nvSpPr>
              <p:cNvPr id="15" name="TextBox 14"/>
              <p:cNvSpPr txBox="1"/>
              <p:nvPr/>
            </p:nvSpPr>
            <p:spPr>
              <a:xfrm>
                <a:off x="7752545" y="6209014"/>
                <a:ext cx="1068703" cy="492443"/>
              </a:xfrm>
              <a:prstGeom prst="rect">
                <a:avLst/>
              </a:prstGeom>
              <a:noFill/>
            </p:spPr>
            <p:txBody>
              <a:bodyPr wrap="square" rtlCol="0">
                <a:spAutoFit/>
              </a:bodyPr>
              <a:lstStyle/>
              <a:p>
                <a:pPr algn="ctr"/>
                <a:r>
                  <a:rPr lang="en-US" sz="1300" b="1" dirty="0" smtClean="0"/>
                  <a:t>Eel River (Facility)</a:t>
                </a:r>
                <a:endParaRPr lang="en-US" sz="1300" b="1" dirty="0"/>
              </a:p>
            </p:txBody>
          </p:sp>
          <p:pic>
            <p:nvPicPr>
              <p:cNvPr id="16" name="Picture 15" descr="Quebec.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5697" y="882903"/>
                <a:ext cx="2333693" cy="1610915"/>
              </a:xfrm>
              <a:prstGeom prst="rect">
                <a:avLst/>
              </a:prstGeom>
            </p:spPr>
          </p:pic>
          <p:pic>
            <p:nvPicPr>
              <p:cNvPr id="17" name="Picture 16" descr="Charlo River.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2127" y="2617735"/>
                <a:ext cx="2333693" cy="1630758"/>
              </a:xfrm>
              <a:prstGeom prst="rect">
                <a:avLst/>
              </a:prstGeom>
            </p:spPr>
          </p:pic>
          <p:pic>
            <p:nvPicPr>
              <p:cNvPr id="18" name="Picture 17" descr="Eel River.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9274" y="4325943"/>
                <a:ext cx="2333693" cy="1627249"/>
              </a:xfrm>
              <a:prstGeom prst="rect">
                <a:avLst/>
              </a:prstGeom>
            </p:spPr>
          </p:pic>
          <p:sp>
            <p:nvSpPr>
              <p:cNvPr id="19" name="TextBox 18"/>
              <p:cNvSpPr txBox="1"/>
              <p:nvPr/>
            </p:nvSpPr>
            <p:spPr>
              <a:xfrm>
                <a:off x="3903424" y="882903"/>
                <a:ext cx="1068703" cy="292388"/>
              </a:xfrm>
              <a:prstGeom prst="rect">
                <a:avLst/>
              </a:prstGeom>
              <a:noFill/>
            </p:spPr>
            <p:txBody>
              <a:bodyPr wrap="square" rtlCol="0">
                <a:spAutoFit/>
              </a:bodyPr>
              <a:lstStyle/>
              <a:p>
                <a:pPr algn="ctr"/>
                <a:r>
                  <a:rPr lang="en-US" sz="1300" b="1" dirty="0" smtClean="0"/>
                  <a:t>Quebec</a:t>
                </a:r>
                <a:endParaRPr lang="en-US" sz="1300" b="1" dirty="0"/>
              </a:p>
            </p:txBody>
          </p:sp>
          <p:sp>
            <p:nvSpPr>
              <p:cNvPr id="20" name="TextBox 19"/>
              <p:cNvSpPr txBox="1"/>
              <p:nvPr/>
            </p:nvSpPr>
            <p:spPr>
              <a:xfrm>
                <a:off x="5320571" y="2646213"/>
                <a:ext cx="1068703" cy="292388"/>
              </a:xfrm>
              <a:prstGeom prst="rect">
                <a:avLst/>
              </a:prstGeom>
              <a:noFill/>
            </p:spPr>
            <p:txBody>
              <a:bodyPr wrap="square" rtlCol="0">
                <a:spAutoFit/>
              </a:bodyPr>
              <a:lstStyle/>
              <a:p>
                <a:pPr algn="ctr"/>
                <a:r>
                  <a:rPr lang="en-US" sz="1300" b="1" dirty="0" err="1" smtClean="0"/>
                  <a:t>Charlo</a:t>
                </a:r>
                <a:r>
                  <a:rPr lang="en-US" sz="1300" b="1" dirty="0" smtClean="0"/>
                  <a:t> River</a:t>
                </a:r>
                <a:endParaRPr lang="en-US" sz="1300" b="1" dirty="0"/>
              </a:p>
            </p:txBody>
          </p:sp>
          <p:sp>
            <p:nvSpPr>
              <p:cNvPr id="21" name="TextBox 20"/>
              <p:cNvSpPr txBox="1"/>
              <p:nvPr/>
            </p:nvSpPr>
            <p:spPr>
              <a:xfrm>
                <a:off x="6683842" y="4350014"/>
                <a:ext cx="1068703" cy="292388"/>
              </a:xfrm>
              <a:prstGeom prst="rect">
                <a:avLst/>
              </a:prstGeom>
              <a:noFill/>
            </p:spPr>
            <p:txBody>
              <a:bodyPr wrap="square" rtlCol="0">
                <a:spAutoFit/>
              </a:bodyPr>
              <a:lstStyle/>
              <a:p>
                <a:pPr algn="ctr"/>
                <a:r>
                  <a:rPr lang="en-US" sz="1300" b="1" dirty="0" smtClean="0"/>
                  <a:t>Eel River</a:t>
                </a:r>
                <a:endParaRPr lang="en-US" sz="1300" b="1" dirty="0"/>
              </a:p>
            </p:txBody>
          </p:sp>
        </p:grpSp>
        <p:sp>
          <p:nvSpPr>
            <p:cNvPr id="2" name="Rectangle 1"/>
            <p:cNvSpPr/>
            <p:nvPr/>
          </p:nvSpPr>
          <p:spPr>
            <a:xfrm>
              <a:off x="3653286" y="687025"/>
              <a:ext cx="5070626" cy="5024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25" name="Group 24"/>
          <p:cNvGrpSpPr/>
          <p:nvPr/>
        </p:nvGrpSpPr>
        <p:grpSpPr>
          <a:xfrm>
            <a:off x="3707904" y="1124744"/>
            <a:ext cx="3867204" cy="1944216"/>
            <a:chOff x="3707904" y="1124744"/>
            <a:chExt cx="3867204" cy="1944216"/>
          </a:xfrm>
        </p:grpSpPr>
        <p:sp>
          <p:nvSpPr>
            <p:cNvPr id="23" name="Right Arrow 22"/>
            <p:cNvSpPr/>
            <p:nvPr/>
          </p:nvSpPr>
          <p:spPr>
            <a:xfrm rot="10800000">
              <a:off x="3707904" y="1124744"/>
              <a:ext cx="1080120" cy="288032"/>
            </a:xfrm>
            <a:prstGeom prst="rightArrow">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5538" name="Picture 2" descr="Image result">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8024" y="1124744"/>
              <a:ext cx="2787084" cy="194421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grpSp>
        <p:nvGrpSpPr>
          <p:cNvPr id="30" name="Group 29"/>
          <p:cNvGrpSpPr/>
          <p:nvPr/>
        </p:nvGrpSpPr>
        <p:grpSpPr>
          <a:xfrm>
            <a:off x="4355976" y="4509120"/>
            <a:ext cx="3062120" cy="1224136"/>
            <a:chOff x="4355976" y="4509120"/>
            <a:chExt cx="3062120" cy="1224136"/>
          </a:xfrm>
        </p:grpSpPr>
        <p:sp>
          <p:nvSpPr>
            <p:cNvPr id="26" name="TextBox 25"/>
            <p:cNvSpPr txBox="1"/>
            <p:nvPr/>
          </p:nvSpPr>
          <p:spPr>
            <a:xfrm>
              <a:off x="4355976" y="4509120"/>
              <a:ext cx="3062120" cy="477054"/>
            </a:xfrm>
            <a:prstGeom prst="rect">
              <a:avLst/>
            </a:prstGeom>
            <a:noFill/>
          </p:spPr>
          <p:txBody>
            <a:bodyPr wrap="none" rtlCol="0">
              <a:spAutoFit/>
            </a:bodyPr>
            <a:lstStyle/>
            <a:p>
              <a:r>
                <a:rPr lang="en-CA" sz="2500" b="1" dirty="0" smtClean="0"/>
                <a:t>~600 colonies per mL</a:t>
              </a:r>
              <a:endParaRPr lang="en-CA" sz="2500" b="1" dirty="0"/>
            </a:p>
          </p:txBody>
        </p:sp>
        <p:sp>
          <p:nvSpPr>
            <p:cNvPr id="29" name="Down Arrow 28"/>
            <p:cNvSpPr/>
            <p:nvPr/>
          </p:nvSpPr>
          <p:spPr>
            <a:xfrm>
              <a:off x="5436096" y="5013176"/>
              <a:ext cx="648072" cy="72008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137064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938" name="Picture 2" descr="http://www.canadawanderer.com/wp-content/uploads/2012/11/CN-tower-Toronto-ilkerender.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4664"/>
            <a:ext cx="9144000" cy="6089638"/>
          </a:xfrm>
          <a:prstGeom prst="rect">
            <a:avLst/>
          </a:prstGeom>
          <a:noFill/>
          <a:extLst>
            <a:ext uri="{909E8E84-426E-40DD-AFC4-6F175D3DCCD1}">
              <a14:hiddenFill xmlns:a14="http://schemas.microsoft.com/office/drawing/2010/main">
                <a:solidFill>
                  <a:srgbClr val="FFFFFF"/>
                </a:solidFill>
              </a14:hiddenFill>
            </a:ext>
          </a:extLst>
        </p:spPr>
      </p:pic>
      <p:pic>
        <p:nvPicPr>
          <p:cNvPr id="430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1052737"/>
            <a:ext cx="1944216" cy="19442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1899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fade">
                                      <p:cBhvr>
                                        <p:cTn id="7" dur="500"/>
                                        <p:tgtEl>
                                          <p:spTgt spid="43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6564" name="Picture 4" descr="Image result for empire state building wallpape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110" y="12075"/>
            <a:ext cx="9133889" cy="6807227"/>
          </a:xfrm>
          <a:prstGeom prst="rect">
            <a:avLst/>
          </a:prstGeom>
          <a:noFill/>
          <a:extLst>
            <a:ext uri="{909E8E84-426E-40DD-AFC4-6F175D3DCCD1}">
              <a14:hiddenFill xmlns:a14="http://schemas.microsoft.com/office/drawing/2010/main">
                <a:solidFill>
                  <a:srgbClr val="FFFFFF"/>
                </a:solidFill>
              </a14:hiddenFill>
            </a:ext>
          </a:extLst>
        </p:spPr>
      </p:pic>
      <p:pic>
        <p:nvPicPr>
          <p:cNvPr id="48130" name="Picture 2" descr="Image result for american pennie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1052736"/>
            <a:ext cx="2383235" cy="15832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3784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hormones animation"/>
          <p:cNvSpPr>
            <a:spLocks noChangeAspect="1" noChangeArrowheads="1"/>
          </p:cNvSpPr>
          <p:nvPr/>
        </p:nvSpPr>
        <p:spPr bwMode="auto">
          <a:xfrm>
            <a:off x="9900592" y="753345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 name="AutoShape 4" descr="Image result for hormones animation"/>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096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980728"/>
            <a:ext cx="7075636" cy="4807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3"/>
          <p:cNvSpPr>
            <a:spLocks noGrp="1" noChangeArrowheads="1"/>
          </p:cNvSpPr>
          <p:nvPr>
            <p:ph type="title"/>
          </p:nvPr>
        </p:nvSpPr>
        <p:spPr>
          <a:xfrm>
            <a:off x="683568" y="44624"/>
            <a:ext cx="7772400" cy="1219200"/>
          </a:xfrm>
        </p:spPr>
        <p:txBody>
          <a:bodyPr/>
          <a:lstStyle/>
          <a:p>
            <a:pPr eaLnBrk="1" hangingPunct="1"/>
            <a:r>
              <a:rPr lang="en-CA" altLang="en-US" sz="3200" b="1" dirty="0" smtClean="0"/>
              <a:t>How does Mimic work?</a:t>
            </a:r>
            <a:endParaRPr lang="en-US" altLang="en-US" sz="3200" b="1" dirty="0" smtClean="0">
              <a:solidFill>
                <a:schemeClr val="tx1"/>
              </a:solidFill>
            </a:endParaRPr>
          </a:p>
        </p:txBody>
      </p:sp>
      <p:sp>
        <p:nvSpPr>
          <p:cNvPr id="6" name="Rectangle 3"/>
          <p:cNvSpPr txBox="1">
            <a:spLocks noChangeArrowheads="1"/>
          </p:cNvSpPr>
          <p:nvPr/>
        </p:nvSpPr>
        <p:spPr>
          <a:xfrm>
            <a:off x="683568" y="5638800"/>
            <a:ext cx="7772400"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altLang="en-US" sz="3200" b="1" dirty="0" smtClean="0"/>
              <a:t>“Mimics” the insect molting hormone</a:t>
            </a:r>
            <a:endParaRPr lang="en-US" altLang="en-US" sz="3200" b="1" dirty="0" smtClean="0"/>
          </a:p>
        </p:txBody>
      </p:sp>
    </p:spTree>
    <p:extLst>
      <p:ext uri="{BB962C8B-B14F-4D97-AF65-F5344CB8AC3E}">
        <p14:creationId xmlns:p14="http://schemas.microsoft.com/office/powerpoint/2010/main" val="110229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052736"/>
            <a:ext cx="4427984" cy="3796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www.pharmacy-and-drugs.com/illnessessimages/hormones.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052736"/>
            <a:ext cx="4248472" cy="477245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Image result for hormones animation"/>
          <p:cNvSpPr>
            <a:spLocks noChangeAspect="1" noChangeArrowheads="1"/>
          </p:cNvSpPr>
          <p:nvPr/>
        </p:nvSpPr>
        <p:spPr bwMode="auto">
          <a:xfrm>
            <a:off x="9900592" y="753345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 name="AutoShape 4" descr="Image result for hormones animation"/>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1" name="Rectangle 3"/>
          <p:cNvSpPr>
            <a:spLocks noGrp="1" noChangeArrowheads="1"/>
          </p:cNvSpPr>
          <p:nvPr>
            <p:ph type="title"/>
          </p:nvPr>
        </p:nvSpPr>
        <p:spPr>
          <a:xfrm>
            <a:off x="683568" y="44624"/>
            <a:ext cx="7772400" cy="1219200"/>
          </a:xfrm>
        </p:spPr>
        <p:txBody>
          <a:bodyPr/>
          <a:lstStyle/>
          <a:p>
            <a:pPr eaLnBrk="1" hangingPunct="1"/>
            <a:r>
              <a:rPr lang="en-CA" altLang="en-US" sz="3200" b="1" dirty="0" smtClean="0"/>
              <a:t>How does Mimic work?</a:t>
            </a:r>
            <a:endParaRPr lang="en-US" altLang="en-US" sz="3200" b="1" dirty="0" smtClean="0">
              <a:solidFill>
                <a:schemeClr val="tx1"/>
              </a:solidFill>
            </a:endParaRPr>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4149080"/>
            <a:ext cx="4095867" cy="22322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8" y="4005064"/>
            <a:ext cx="4108326" cy="2461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394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959548" y="1052736"/>
            <a:ext cx="4769192" cy="27849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164" y="1052736"/>
            <a:ext cx="3227286" cy="278772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 name="Rectangle 3"/>
          <p:cNvSpPr>
            <a:spLocks noGrp="1" noChangeArrowheads="1"/>
          </p:cNvSpPr>
          <p:nvPr>
            <p:ph type="title"/>
          </p:nvPr>
        </p:nvSpPr>
        <p:spPr>
          <a:xfrm>
            <a:off x="683568" y="44624"/>
            <a:ext cx="7772400" cy="1219200"/>
          </a:xfrm>
        </p:spPr>
        <p:txBody>
          <a:bodyPr/>
          <a:lstStyle/>
          <a:p>
            <a:pPr eaLnBrk="1" hangingPunct="1"/>
            <a:r>
              <a:rPr lang="en-CA" altLang="en-US" sz="3200" b="1" dirty="0" smtClean="0"/>
              <a:t>How does Mimic work?</a:t>
            </a:r>
            <a:endParaRPr lang="en-US" altLang="en-US" sz="3200" b="1" dirty="0" smtClean="0">
              <a:solidFill>
                <a:schemeClr val="tx1"/>
              </a:solidFill>
            </a:endParaRP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1340768"/>
            <a:ext cx="7371934" cy="50405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8378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fade">
                                      <p:cBhvr>
                                        <p:cTn id="7" dur="500"/>
                                        <p:tgtEl>
                                          <p:spTgt spid="399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7544" y="260648"/>
            <a:ext cx="8280920" cy="5208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323528" y="6309320"/>
            <a:ext cx="8280920" cy="5208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2" descr="V:\2014\RJ RESEARCH (Jan 2014)\Presentations and Posters\NRC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6356430"/>
            <a:ext cx="1728192" cy="4569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23728" y="5229200"/>
            <a:ext cx="6480720"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3131840" y="0"/>
            <a:ext cx="2744688" cy="148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88640"/>
            <a:ext cx="5397599" cy="60741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72"/>
          <a:stretch/>
        </p:blipFill>
        <p:spPr bwMode="auto">
          <a:xfrm>
            <a:off x="493936" y="4725144"/>
            <a:ext cx="8038504" cy="51309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1586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500" name="Picture 12" descr="Image result for spruce harveste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04" y="44624"/>
            <a:ext cx="9108000" cy="6741368"/>
          </a:xfrm>
          <a:prstGeom prst="rect">
            <a:avLst/>
          </a:prstGeom>
          <a:noFill/>
          <a:extLst>
            <a:ext uri="{909E8E84-426E-40DD-AFC4-6F175D3DCCD1}">
              <a14:hiddenFill xmlns:a14="http://schemas.microsoft.com/office/drawing/2010/main">
                <a:solidFill>
                  <a:srgbClr val="FFFFFF"/>
                </a:solidFill>
              </a14:hiddenFill>
            </a:ext>
          </a:extLst>
        </p:spPr>
      </p:pic>
      <p:pic>
        <p:nvPicPr>
          <p:cNvPr id="63496" name="Picture 8" descr="Image result for panic mem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116632"/>
            <a:ext cx="2857500" cy="265747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116632"/>
            <a:ext cx="3662262" cy="266429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3017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496"/>
                                        </p:tgtEl>
                                        <p:attrNameLst>
                                          <p:attrName>style.visibility</p:attrName>
                                        </p:attrNameLst>
                                      </p:cBhvr>
                                      <p:to>
                                        <p:strVal val="visible"/>
                                      </p:to>
                                    </p:set>
                                    <p:animEffect transition="in" filter="fade">
                                      <p:cBhvr>
                                        <p:cTn id="7" dur="500"/>
                                        <p:tgtEl>
                                          <p:spTgt spid="634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title"/>
          </p:nvPr>
        </p:nvSpPr>
        <p:spPr>
          <a:xfrm>
            <a:off x="683568" y="188640"/>
            <a:ext cx="7772400" cy="1219200"/>
          </a:xfrm>
        </p:spPr>
        <p:txBody>
          <a:bodyPr/>
          <a:lstStyle/>
          <a:p>
            <a:r>
              <a:rPr lang="en-CA" altLang="en-US" sz="3200" b="1" dirty="0"/>
              <a:t>Early Intervention Strategy</a:t>
            </a:r>
            <a:endParaRPr lang="en-US" altLang="en-US" sz="3200" b="1" dirty="0" smtClean="0">
              <a:solidFill>
                <a:schemeClr val="tx1"/>
              </a:solidFill>
            </a:endParaRPr>
          </a:p>
        </p:txBody>
      </p:sp>
      <p:sp>
        <p:nvSpPr>
          <p:cNvPr id="43011" name="Rectangle 4"/>
          <p:cNvSpPr>
            <a:spLocks noGrp="1" noChangeArrowheads="1"/>
          </p:cNvSpPr>
          <p:nvPr>
            <p:ph type="body" idx="1"/>
          </p:nvPr>
        </p:nvSpPr>
        <p:spPr>
          <a:xfrm>
            <a:off x="964314" y="1412776"/>
            <a:ext cx="7437512" cy="4525963"/>
          </a:xfrm>
        </p:spPr>
        <p:txBody>
          <a:bodyPr>
            <a:normAutofit/>
          </a:bodyPr>
          <a:lstStyle/>
          <a:p>
            <a:pPr marL="0" indent="0" eaLnBrk="1" hangingPunct="1">
              <a:buNone/>
            </a:pPr>
            <a:r>
              <a:rPr lang="en-CA" altLang="en-US" sz="2400" i="1" dirty="0" smtClean="0"/>
              <a:t>Criteria for feasibility</a:t>
            </a:r>
            <a:r>
              <a:rPr lang="en-CA" altLang="en-US" sz="2400" dirty="0" smtClean="0"/>
              <a:t>:</a:t>
            </a:r>
          </a:p>
          <a:p>
            <a:pPr marL="857250" lvl="1" indent="-457200">
              <a:buFont typeface="+mj-lt"/>
              <a:buAutoNum type="arabicParenR"/>
            </a:pPr>
            <a:endParaRPr lang="en-CA" altLang="en-US" sz="2000" dirty="0" smtClean="0"/>
          </a:p>
          <a:p>
            <a:pPr marL="857250" lvl="1" indent="-457200">
              <a:buFont typeface="+mj-lt"/>
              <a:buAutoNum type="arabicParenR"/>
            </a:pPr>
            <a:r>
              <a:rPr lang="en-CA" altLang="en-US" sz="2000" dirty="0" smtClean="0"/>
              <a:t>Population dynamics</a:t>
            </a:r>
            <a:endParaRPr lang="en-CA" altLang="en-US" sz="1600" dirty="0" smtClean="0"/>
          </a:p>
          <a:p>
            <a:pPr marL="857250" lvl="1" indent="-457200">
              <a:buFont typeface="+mj-lt"/>
              <a:buAutoNum type="arabicParenR"/>
            </a:pPr>
            <a:endParaRPr lang="en-CA" altLang="en-US" sz="2000" dirty="0"/>
          </a:p>
          <a:p>
            <a:pPr marL="857250" lvl="1" indent="-457200">
              <a:buFont typeface="+mj-lt"/>
              <a:buAutoNum type="arabicParenR"/>
            </a:pPr>
            <a:r>
              <a:rPr lang="en-CA" altLang="en-US" sz="2000" dirty="0" smtClean="0"/>
              <a:t>Monitoring: Detection at low densities</a:t>
            </a:r>
          </a:p>
          <a:p>
            <a:pPr marL="857250" lvl="1" indent="-457200">
              <a:buFont typeface="+mj-lt"/>
              <a:buAutoNum type="arabicParenR"/>
            </a:pPr>
            <a:endParaRPr lang="en-CA" altLang="en-US" sz="2000" dirty="0" smtClean="0"/>
          </a:p>
          <a:p>
            <a:pPr marL="857250" lvl="1" indent="-457200">
              <a:buFont typeface="+mj-lt"/>
              <a:buAutoNum type="arabicParenR"/>
            </a:pPr>
            <a:r>
              <a:rPr lang="en-CA" altLang="en-US" sz="2000" dirty="0" smtClean="0"/>
              <a:t>Efficacy and non-target effects</a:t>
            </a:r>
          </a:p>
          <a:p>
            <a:pPr marL="857250" lvl="1" indent="-457200">
              <a:buFont typeface="+mj-lt"/>
              <a:buAutoNum type="arabicParenR"/>
            </a:pPr>
            <a:endParaRPr lang="en-CA" altLang="en-US" sz="2000" dirty="0"/>
          </a:p>
          <a:p>
            <a:pPr marL="857250" lvl="1" indent="-457200">
              <a:buFont typeface="+mj-lt"/>
              <a:buAutoNum type="arabicParenR"/>
            </a:pPr>
            <a:r>
              <a:rPr lang="en-CA" altLang="en-US" sz="2000" dirty="0" smtClean="0"/>
              <a:t>Communication and outreach</a:t>
            </a:r>
            <a:endParaRPr lang="en-CA" altLang="en-US" sz="2000" dirty="0"/>
          </a:p>
          <a:p>
            <a:pPr marL="857250" lvl="1" indent="-457200">
              <a:buFont typeface="+mj-lt"/>
              <a:buAutoNum type="arabicParenR"/>
            </a:pPr>
            <a:endParaRPr lang="en-CA" altLang="en-US" sz="2000" dirty="0"/>
          </a:p>
          <a:p>
            <a:pPr marL="857250" lvl="1" indent="-457200">
              <a:buFont typeface="+mj-lt"/>
              <a:buAutoNum type="arabicParenR"/>
            </a:pPr>
            <a:r>
              <a:rPr lang="en-CA" altLang="en-US" sz="2000" dirty="0" smtClean="0"/>
              <a:t>Benefits &gt; costs</a:t>
            </a:r>
            <a:endParaRPr lang="en-CA" altLang="en-US" sz="2000" dirty="0"/>
          </a:p>
          <a:p>
            <a:pPr marL="457200" indent="-457200" eaLnBrk="1" hangingPunct="1">
              <a:buFont typeface="+mj-lt"/>
              <a:buAutoNum type="arabicParenR"/>
            </a:pPr>
            <a:endParaRPr lang="en-CA" altLang="en-US" sz="2000" dirty="0" smtClean="0"/>
          </a:p>
          <a:p>
            <a:pPr marL="457200" indent="-457200" eaLnBrk="1" hangingPunct="1">
              <a:buFont typeface="+mj-lt"/>
              <a:buAutoNum type="arabicParenR"/>
            </a:pPr>
            <a:endParaRPr lang="en-CA" altLang="en-US" sz="2200" dirty="0" smtClean="0"/>
          </a:p>
        </p:txBody>
      </p:sp>
      <p:pic>
        <p:nvPicPr>
          <p:cNvPr id="31746" name="Picture 2" descr="V:\2014\RJ RESEARCH (Jan 2014)\Presentations and Posters\NRC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6356430"/>
            <a:ext cx="1728192" cy="456946"/>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187624" y="5013176"/>
            <a:ext cx="5544616" cy="6480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66878513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title"/>
          </p:nvPr>
        </p:nvSpPr>
        <p:spPr>
          <a:xfrm>
            <a:off x="472008" y="260648"/>
            <a:ext cx="7772400" cy="1219200"/>
          </a:xfrm>
        </p:spPr>
        <p:txBody>
          <a:bodyPr/>
          <a:lstStyle/>
          <a:p>
            <a:pPr eaLnBrk="1" hangingPunct="1"/>
            <a:r>
              <a:rPr lang="en-CA" altLang="en-US" sz="3200" b="1" dirty="0" smtClean="0">
                <a:solidFill>
                  <a:schemeClr val="tx1"/>
                </a:solidFill>
              </a:rPr>
              <a:t>Conclusions</a:t>
            </a:r>
            <a:endParaRPr lang="en-US" altLang="en-US" sz="3200" b="1" dirty="0" smtClean="0">
              <a:solidFill>
                <a:schemeClr val="tx1"/>
              </a:solidFill>
            </a:endParaRPr>
          </a:p>
        </p:txBody>
      </p:sp>
      <p:sp>
        <p:nvSpPr>
          <p:cNvPr id="43011" name="Rectangle 4"/>
          <p:cNvSpPr>
            <a:spLocks noGrp="1" noChangeArrowheads="1"/>
          </p:cNvSpPr>
          <p:nvPr>
            <p:ph type="body" idx="1"/>
          </p:nvPr>
        </p:nvSpPr>
        <p:spPr>
          <a:xfrm>
            <a:off x="827584" y="1628800"/>
            <a:ext cx="7437512" cy="4525963"/>
          </a:xfrm>
        </p:spPr>
        <p:txBody>
          <a:bodyPr>
            <a:normAutofit/>
          </a:bodyPr>
          <a:lstStyle/>
          <a:p>
            <a:endParaRPr lang="en-CA" altLang="en-US" sz="2200" dirty="0"/>
          </a:p>
          <a:p>
            <a:r>
              <a:rPr lang="en-CA" altLang="en-US" sz="2200" dirty="0" smtClean="0"/>
              <a:t>‘Early Intervention’ and ‘Foliage Protection’ offer tools for the toolbox.</a:t>
            </a:r>
          </a:p>
          <a:p>
            <a:endParaRPr lang="en-CA" altLang="en-US" sz="2200" dirty="0" smtClean="0"/>
          </a:p>
          <a:p>
            <a:r>
              <a:rPr lang="en-CA" altLang="en-US" sz="2200" dirty="0" smtClean="0"/>
              <a:t>Budworm management infrastructure.</a:t>
            </a:r>
          </a:p>
          <a:p>
            <a:endParaRPr lang="en-CA" altLang="en-US" sz="2200" dirty="0" smtClean="0"/>
          </a:p>
          <a:p>
            <a:r>
              <a:rPr lang="en-CA" altLang="en-US" sz="2200" dirty="0" smtClean="0"/>
              <a:t>Offers an opportunity to better understand budworm ecology and dynamics in our forests.</a:t>
            </a:r>
          </a:p>
          <a:p>
            <a:endParaRPr lang="en-CA" altLang="en-US" sz="2200" dirty="0"/>
          </a:p>
          <a:p>
            <a:endParaRPr lang="en-CA" altLang="en-US" sz="2200" dirty="0" smtClean="0"/>
          </a:p>
        </p:txBody>
      </p:sp>
      <p:pic>
        <p:nvPicPr>
          <p:cNvPr id="31746" name="Picture 2" descr="V:\2014\RJ RESEARCH (Jan 2014)\Presentations and Posters\NRC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6356430"/>
            <a:ext cx="1728192" cy="456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2122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7544" y="260648"/>
            <a:ext cx="8280920" cy="5208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323528" y="6309320"/>
            <a:ext cx="8280920" cy="5208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2" descr="V:\2014\RJ RESEARCH (Jan 2014)\Presentations and Posters\NRC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6356430"/>
            <a:ext cx="1728192" cy="4569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556" y="108641"/>
            <a:ext cx="8204895" cy="6254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123728" y="5229200"/>
            <a:ext cx="6480720"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3131840" y="0"/>
            <a:ext cx="2744688" cy="148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p:cNvSpPr txBox="1"/>
          <p:nvPr/>
        </p:nvSpPr>
        <p:spPr>
          <a:xfrm>
            <a:off x="1835696" y="5373216"/>
            <a:ext cx="5971763" cy="707886"/>
          </a:xfrm>
          <a:prstGeom prst="rect">
            <a:avLst/>
          </a:prstGeom>
          <a:solidFill>
            <a:srgbClr val="00B0F0"/>
          </a:solidFill>
          <a:ln w="38100">
            <a:solidFill>
              <a:schemeClr val="tx1"/>
            </a:solidFill>
          </a:ln>
        </p:spPr>
        <p:txBody>
          <a:bodyPr wrap="none" rtlCol="0">
            <a:spAutoFit/>
          </a:bodyPr>
          <a:lstStyle/>
          <a:p>
            <a:r>
              <a:rPr lang="en-CA" sz="4000" b="1" dirty="0" smtClean="0"/>
              <a:t>How to manage budworm?</a:t>
            </a:r>
            <a:endParaRPr lang="en-CA" sz="4000" b="1" dirty="0"/>
          </a:p>
        </p:txBody>
      </p:sp>
      <p:grpSp>
        <p:nvGrpSpPr>
          <p:cNvPr id="14" name="Group 13"/>
          <p:cNvGrpSpPr/>
          <p:nvPr/>
        </p:nvGrpSpPr>
        <p:grpSpPr>
          <a:xfrm>
            <a:off x="4283968" y="1124744"/>
            <a:ext cx="4814797" cy="1656184"/>
            <a:chOff x="4283968" y="1124744"/>
            <a:chExt cx="4814797" cy="1656184"/>
          </a:xfrm>
        </p:grpSpPr>
        <p:sp>
          <p:nvSpPr>
            <p:cNvPr id="11" name="TextBox 10"/>
            <p:cNvSpPr txBox="1"/>
            <p:nvPr/>
          </p:nvSpPr>
          <p:spPr>
            <a:xfrm>
              <a:off x="5364088" y="1124744"/>
              <a:ext cx="3734677" cy="477054"/>
            </a:xfrm>
            <a:prstGeom prst="rect">
              <a:avLst/>
            </a:prstGeom>
            <a:solidFill>
              <a:srgbClr val="92D050"/>
            </a:solidFill>
            <a:ln w="19050">
              <a:solidFill>
                <a:schemeClr val="tx1"/>
              </a:solidFill>
            </a:ln>
          </p:spPr>
          <p:txBody>
            <a:bodyPr wrap="none" rtlCol="0">
              <a:spAutoFit/>
            </a:bodyPr>
            <a:lstStyle/>
            <a:p>
              <a:r>
                <a:rPr lang="en-CA" sz="2500" b="1" dirty="0" smtClean="0"/>
                <a:t>Foliage Protection Strategy</a:t>
              </a:r>
              <a:endParaRPr lang="en-CA" sz="2500" b="1" dirty="0"/>
            </a:p>
          </p:txBody>
        </p:sp>
        <p:sp>
          <p:nvSpPr>
            <p:cNvPr id="4" name="Oval 3"/>
            <p:cNvSpPr/>
            <p:nvPr/>
          </p:nvSpPr>
          <p:spPr>
            <a:xfrm>
              <a:off x="4283968" y="1988840"/>
              <a:ext cx="864096" cy="792088"/>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2" name="Straight Connector 11"/>
            <p:cNvCxnSpPr>
              <a:endCxn id="11" idx="1"/>
            </p:cNvCxnSpPr>
            <p:nvPr/>
          </p:nvCxnSpPr>
          <p:spPr>
            <a:xfrm flipV="1">
              <a:off x="4860032" y="1363271"/>
              <a:ext cx="504056" cy="6255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4067944" y="2636912"/>
            <a:ext cx="4368219" cy="2376264"/>
            <a:chOff x="4067944" y="2636912"/>
            <a:chExt cx="4368219" cy="2376264"/>
          </a:xfrm>
        </p:grpSpPr>
        <p:sp>
          <p:nvSpPr>
            <p:cNvPr id="16" name="Rounded Rectangle 15"/>
            <p:cNvSpPr/>
            <p:nvPr/>
          </p:nvSpPr>
          <p:spPr>
            <a:xfrm>
              <a:off x="4067944" y="3429000"/>
              <a:ext cx="3816424" cy="1584176"/>
            </a:xfrm>
            <a:prstGeom prst="roundRect">
              <a:avLst/>
            </a:prstGeom>
            <a:solidFill>
              <a:srgbClr val="FFC000">
                <a:alpha val="14000"/>
              </a:srgb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p:cNvSpPr txBox="1"/>
            <p:nvPr/>
          </p:nvSpPr>
          <p:spPr>
            <a:xfrm>
              <a:off x="6372200" y="2636912"/>
              <a:ext cx="2063963" cy="477054"/>
            </a:xfrm>
            <a:prstGeom prst="rect">
              <a:avLst/>
            </a:prstGeom>
            <a:solidFill>
              <a:srgbClr val="FFC000"/>
            </a:solidFill>
            <a:ln w="25400">
              <a:solidFill>
                <a:schemeClr val="tx1"/>
              </a:solidFill>
            </a:ln>
          </p:spPr>
          <p:txBody>
            <a:bodyPr wrap="none" rtlCol="0">
              <a:spAutoFit/>
            </a:bodyPr>
            <a:lstStyle/>
            <a:p>
              <a:r>
                <a:rPr lang="en-CA" sz="2500" b="1" dirty="0" smtClean="0"/>
                <a:t>Containment?</a:t>
              </a:r>
            </a:p>
          </p:txBody>
        </p:sp>
        <p:cxnSp>
          <p:nvCxnSpPr>
            <p:cNvPr id="18" name="Straight Connector 17"/>
            <p:cNvCxnSpPr>
              <a:stCxn id="16" idx="0"/>
            </p:cNvCxnSpPr>
            <p:nvPr/>
          </p:nvCxnSpPr>
          <p:spPr>
            <a:xfrm flipV="1">
              <a:off x="5976156" y="2852936"/>
              <a:ext cx="396044" cy="5760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5228401" y="2636912"/>
            <a:ext cx="3736087" cy="477054"/>
          </a:xfrm>
          <a:prstGeom prst="rect">
            <a:avLst/>
          </a:prstGeom>
          <a:solidFill>
            <a:srgbClr val="FFC000"/>
          </a:solidFill>
          <a:ln w="25400">
            <a:solidFill>
              <a:schemeClr val="tx1"/>
            </a:solidFill>
          </a:ln>
        </p:spPr>
        <p:txBody>
          <a:bodyPr wrap="none" rtlCol="0">
            <a:spAutoFit/>
          </a:bodyPr>
          <a:lstStyle/>
          <a:p>
            <a:r>
              <a:rPr lang="en-CA" sz="2500" b="1" dirty="0" smtClean="0"/>
              <a:t>Early Intervention Strategy</a:t>
            </a:r>
          </a:p>
        </p:txBody>
      </p:sp>
    </p:spTree>
    <p:extLst>
      <p:ext uri="{BB962C8B-B14F-4D97-AF65-F5344CB8AC3E}">
        <p14:creationId xmlns:p14="http://schemas.microsoft.com/office/powerpoint/2010/main" val="148185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title"/>
          </p:nvPr>
        </p:nvSpPr>
        <p:spPr>
          <a:xfrm>
            <a:off x="472008" y="188640"/>
            <a:ext cx="7772400" cy="1219200"/>
          </a:xfrm>
        </p:spPr>
        <p:txBody>
          <a:bodyPr/>
          <a:lstStyle/>
          <a:p>
            <a:pPr eaLnBrk="1" hangingPunct="1"/>
            <a:r>
              <a:rPr lang="en-CA" altLang="en-US" sz="3200" b="1" dirty="0" smtClean="0">
                <a:solidFill>
                  <a:schemeClr val="tx1"/>
                </a:solidFill>
              </a:rPr>
              <a:t>How can NB and Maine work together?</a:t>
            </a:r>
            <a:endParaRPr lang="en-US" altLang="en-US" sz="3200" b="1" dirty="0" smtClean="0">
              <a:solidFill>
                <a:schemeClr val="tx1"/>
              </a:solidFill>
            </a:endParaRPr>
          </a:p>
        </p:txBody>
      </p:sp>
      <p:pic>
        <p:nvPicPr>
          <p:cNvPr id="31746" name="Picture 2" descr="V:\2014\RJ RESEARCH (Jan 2014)\Presentations and Posters\NRC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312" y="6356430"/>
            <a:ext cx="1728192" cy="45694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txBox="1">
            <a:spLocks noChangeArrowheads="1"/>
          </p:cNvSpPr>
          <p:nvPr/>
        </p:nvSpPr>
        <p:spPr>
          <a:xfrm>
            <a:off x="964314" y="1412776"/>
            <a:ext cx="7437512"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CA" altLang="en-US" sz="2400" i="1" smtClean="0"/>
              <a:t>Criteria for feasibility</a:t>
            </a:r>
            <a:r>
              <a:rPr lang="en-CA" altLang="en-US" sz="2400" smtClean="0"/>
              <a:t>:</a:t>
            </a:r>
          </a:p>
          <a:p>
            <a:pPr marL="857250" lvl="1" indent="-457200">
              <a:buFont typeface="+mj-lt"/>
              <a:buAutoNum type="arabicParenR"/>
            </a:pPr>
            <a:endParaRPr lang="en-CA" altLang="en-US" sz="2000" smtClean="0"/>
          </a:p>
          <a:p>
            <a:pPr marL="857250" lvl="1" indent="-457200">
              <a:buFont typeface="+mj-lt"/>
              <a:buAutoNum type="arabicParenR"/>
            </a:pPr>
            <a:r>
              <a:rPr lang="en-CA" altLang="en-US" sz="2000" smtClean="0"/>
              <a:t>Population dynamics</a:t>
            </a:r>
            <a:endParaRPr lang="en-CA" altLang="en-US" sz="1600" smtClean="0"/>
          </a:p>
          <a:p>
            <a:pPr marL="857250" lvl="1" indent="-457200">
              <a:buFont typeface="+mj-lt"/>
              <a:buAutoNum type="arabicParenR"/>
            </a:pPr>
            <a:endParaRPr lang="en-CA" altLang="en-US" sz="2000" smtClean="0"/>
          </a:p>
          <a:p>
            <a:pPr marL="857250" lvl="1" indent="-457200">
              <a:buFont typeface="+mj-lt"/>
              <a:buAutoNum type="arabicParenR"/>
            </a:pPr>
            <a:r>
              <a:rPr lang="en-CA" altLang="en-US" sz="2000" smtClean="0"/>
              <a:t>Monitoring: Detection at low densities</a:t>
            </a:r>
          </a:p>
          <a:p>
            <a:pPr marL="857250" lvl="1" indent="-457200">
              <a:buFont typeface="+mj-lt"/>
              <a:buAutoNum type="arabicParenR"/>
            </a:pPr>
            <a:endParaRPr lang="en-CA" altLang="en-US" sz="2000" smtClean="0"/>
          </a:p>
          <a:p>
            <a:pPr marL="857250" lvl="1" indent="-457200">
              <a:buFont typeface="+mj-lt"/>
              <a:buAutoNum type="arabicParenR"/>
            </a:pPr>
            <a:r>
              <a:rPr lang="en-CA" altLang="en-US" sz="2000" smtClean="0"/>
              <a:t>Efficacy and non-target effects</a:t>
            </a:r>
          </a:p>
          <a:p>
            <a:pPr marL="857250" lvl="1" indent="-457200">
              <a:buFont typeface="+mj-lt"/>
              <a:buAutoNum type="arabicParenR"/>
            </a:pPr>
            <a:endParaRPr lang="en-CA" altLang="en-US" sz="2000" smtClean="0"/>
          </a:p>
          <a:p>
            <a:pPr marL="857250" lvl="1" indent="-457200">
              <a:buFont typeface="+mj-lt"/>
              <a:buAutoNum type="arabicParenR"/>
            </a:pPr>
            <a:r>
              <a:rPr lang="en-CA" altLang="en-US" sz="2000" smtClean="0"/>
              <a:t>Communication and outreach</a:t>
            </a:r>
          </a:p>
          <a:p>
            <a:pPr marL="857250" lvl="1" indent="-457200">
              <a:buFont typeface="+mj-lt"/>
              <a:buAutoNum type="arabicParenR"/>
            </a:pPr>
            <a:endParaRPr lang="en-CA" altLang="en-US" sz="2000" smtClean="0"/>
          </a:p>
          <a:p>
            <a:pPr marL="857250" lvl="1" indent="-457200">
              <a:buFont typeface="+mj-lt"/>
              <a:buAutoNum type="arabicParenR"/>
            </a:pPr>
            <a:r>
              <a:rPr lang="en-CA" altLang="en-US" sz="2000" smtClean="0"/>
              <a:t>Benefits &gt; costs</a:t>
            </a:r>
          </a:p>
          <a:p>
            <a:pPr marL="457200" indent="-457200">
              <a:buFont typeface="+mj-lt"/>
              <a:buAutoNum type="arabicParenR"/>
            </a:pPr>
            <a:endParaRPr lang="en-CA" altLang="en-US" sz="2000" smtClean="0"/>
          </a:p>
          <a:p>
            <a:pPr marL="457200" indent="-457200">
              <a:buFont typeface="+mj-lt"/>
              <a:buAutoNum type="arabicParenR"/>
            </a:pPr>
            <a:endParaRPr lang="en-CA" altLang="en-US" sz="2200" dirty="0" smtClean="0"/>
          </a:p>
        </p:txBody>
      </p:sp>
      <p:grpSp>
        <p:nvGrpSpPr>
          <p:cNvPr id="5" name="Group 4"/>
          <p:cNvGrpSpPr/>
          <p:nvPr/>
        </p:nvGrpSpPr>
        <p:grpSpPr>
          <a:xfrm>
            <a:off x="1115616" y="2780928"/>
            <a:ext cx="5544616" cy="2160240"/>
            <a:chOff x="1115616" y="2780928"/>
            <a:chExt cx="5544616" cy="2160240"/>
          </a:xfrm>
        </p:grpSpPr>
        <p:sp>
          <p:nvSpPr>
            <p:cNvPr id="7" name="Rounded Rectangle 6"/>
            <p:cNvSpPr/>
            <p:nvPr/>
          </p:nvSpPr>
          <p:spPr>
            <a:xfrm>
              <a:off x="1115616" y="2780928"/>
              <a:ext cx="5544616" cy="6480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1115616" y="4293096"/>
              <a:ext cx="5544616" cy="6480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274122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a:p>
        </p:txBody>
      </p:sp>
      <p:sp>
        <p:nvSpPr>
          <p:cNvPr id="29699" name="Title 1"/>
          <p:cNvSpPr>
            <a:spLocks noGrp="1"/>
          </p:cNvSpPr>
          <p:nvPr>
            <p:ph type="ctrTitle"/>
          </p:nvPr>
        </p:nvSpPr>
        <p:spPr>
          <a:xfrm>
            <a:off x="684213" y="44624"/>
            <a:ext cx="7772400" cy="1209377"/>
          </a:xfrm>
        </p:spPr>
        <p:txBody>
          <a:bodyPr/>
          <a:lstStyle/>
          <a:p>
            <a:r>
              <a:rPr lang="en-CA" altLang="en-US" dirty="0" smtClean="0"/>
              <a:t>Questions?</a:t>
            </a:r>
          </a:p>
        </p:txBody>
      </p:sp>
      <p:sp>
        <p:nvSpPr>
          <p:cNvPr id="3" name="Subtitle 2"/>
          <p:cNvSpPr>
            <a:spLocks noGrp="1"/>
          </p:cNvSpPr>
          <p:nvPr>
            <p:ph type="subTitle" idx="1"/>
          </p:nvPr>
        </p:nvSpPr>
        <p:spPr>
          <a:xfrm>
            <a:off x="161925" y="1047750"/>
            <a:ext cx="2177827" cy="5616575"/>
          </a:xfrm>
        </p:spPr>
        <p:txBody>
          <a:bodyPr>
            <a:normAutofit/>
          </a:bodyPr>
          <a:lstStyle/>
          <a:p>
            <a:pPr algn="l">
              <a:defRPr/>
            </a:pPr>
            <a:r>
              <a:rPr lang="en-CA" sz="2200" b="1" dirty="0" smtClean="0"/>
              <a:t>Research </a:t>
            </a:r>
          </a:p>
          <a:p>
            <a:pPr algn="l">
              <a:defRPr/>
            </a:pPr>
            <a:r>
              <a:rPr lang="en-CA" sz="1700" dirty="0" smtClean="0">
                <a:solidFill>
                  <a:schemeClr val="tx1"/>
                </a:solidFill>
              </a:rPr>
              <a:t>Allyson Heustis (UNB)</a:t>
            </a:r>
          </a:p>
          <a:p>
            <a:pPr algn="l">
              <a:defRPr/>
            </a:pPr>
            <a:r>
              <a:rPr lang="en-CA" sz="1700" dirty="0" smtClean="0">
                <a:solidFill>
                  <a:schemeClr val="tx1"/>
                </a:solidFill>
              </a:rPr>
              <a:t>Benoit Morin (CFS)</a:t>
            </a:r>
          </a:p>
          <a:p>
            <a:pPr algn="l">
              <a:defRPr/>
            </a:pPr>
            <a:r>
              <a:rPr lang="en-CA" sz="1700" dirty="0" smtClean="0">
                <a:solidFill>
                  <a:schemeClr val="tx1"/>
                </a:solidFill>
              </a:rPr>
              <a:t>Clare Forbes (FPL)</a:t>
            </a:r>
          </a:p>
          <a:p>
            <a:pPr algn="l">
              <a:defRPr/>
            </a:pPr>
            <a:r>
              <a:rPr lang="en-CA" sz="1700" dirty="0" smtClean="0">
                <a:solidFill>
                  <a:schemeClr val="tx1"/>
                </a:solidFill>
              </a:rPr>
              <a:t>Drew Carleton (FPL)</a:t>
            </a:r>
          </a:p>
          <a:p>
            <a:pPr algn="l">
              <a:defRPr/>
            </a:pPr>
            <a:r>
              <a:rPr lang="en-CA" sz="1700" dirty="0" smtClean="0">
                <a:solidFill>
                  <a:schemeClr val="tx1"/>
                </a:solidFill>
              </a:rPr>
              <a:t>Emily Owens (FPL)</a:t>
            </a:r>
          </a:p>
          <a:p>
            <a:pPr algn="l">
              <a:defRPr/>
            </a:pPr>
            <a:r>
              <a:rPr lang="en-CA" sz="1700" dirty="0" smtClean="0">
                <a:solidFill>
                  <a:schemeClr val="tx1"/>
                </a:solidFill>
              </a:rPr>
              <a:t>Eric Moise (</a:t>
            </a:r>
            <a:r>
              <a:rPr lang="en-CA" sz="1700" dirty="0" err="1" smtClean="0">
                <a:solidFill>
                  <a:schemeClr val="tx1"/>
                </a:solidFill>
              </a:rPr>
              <a:t>CFS</a:t>
            </a:r>
            <a:r>
              <a:rPr lang="en-CA" sz="1700" dirty="0" smtClean="0">
                <a:solidFill>
                  <a:schemeClr val="tx1"/>
                </a:solidFill>
              </a:rPr>
              <a:t>)</a:t>
            </a:r>
          </a:p>
          <a:p>
            <a:pPr algn="l">
              <a:defRPr/>
            </a:pPr>
            <a:r>
              <a:rPr lang="en-CA" sz="1700" dirty="0" smtClean="0">
                <a:solidFill>
                  <a:schemeClr val="tx1"/>
                </a:solidFill>
              </a:rPr>
              <a:t>Holly </a:t>
            </a:r>
            <a:r>
              <a:rPr lang="en-CA" sz="1700" dirty="0" err="1" smtClean="0">
                <a:solidFill>
                  <a:schemeClr val="tx1"/>
                </a:solidFill>
              </a:rPr>
              <a:t>Blaquière</a:t>
            </a:r>
            <a:r>
              <a:rPr lang="en-CA" sz="1700" dirty="0" smtClean="0">
                <a:solidFill>
                  <a:schemeClr val="tx1"/>
                </a:solidFill>
              </a:rPr>
              <a:t> (FPL)</a:t>
            </a:r>
          </a:p>
          <a:p>
            <a:pPr algn="l">
              <a:defRPr/>
            </a:pPr>
            <a:r>
              <a:rPr lang="en-CA" sz="1700" dirty="0" smtClean="0">
                <a:solidFill>
                  <a:schemeClr val="tx1"/>
                </a:solidFill>
              </a:rPr>
              <a:t>Joel Bates (FPL) </a:t>
            </a:r>
          </a:p>
          <a:p>
            <a:pPr algn="l">
              <a:defRPr/>
            </a:pPr>
            <a:r>
              <a:rPr lang="en-CA" sz="1700" dirty="0" err="1" smtClean="0">
                <a:solidFill>
                  <a:schemeClr val="tx1"/>
                </a:solidFill>
              </a:rPr>
              <a:t>Joris</a:t>
            </a:r>
            <a:r>
              <a:rPr lang="en-CA" sz="1700" dirty="0" smtClean="0">
                <a:solidFill>
                  <a:schemeClr val="tx1"/>
                </a:solidFill>
              </a:rPr>
              <a:t> </a:t>
            </a:r>
            <a:r>
              <a:rPr lang="en-CA" sz="1700" dirty="0" err="1" smtClean="0">
                <a:solidFill>
                  <a:schemeClr val="tx1"/>
                </a:solidFill>
              </a:rPr>
              <a:t>Wiersinga</a:t>
            </a:r>
            <a:r>
              <a:rPr lang="en-CA" sz="1700" dirty="0" smtClean="0">
                <a:solidFill>
                  <a:schemeClr val="tx1"/>
                </a:solidFill>
              </a:rPr>
              <a:t> (FPL)</a:t>
            </a:r>
          </a:p>
          <a:p>
            <a:pPr algn="l">
              <a:defRPr/>
            </a:pPr>
            <a:r>
              <a:rPr lang="en-CA" sz="1700" dirty="0" smtClean="0">
                <a:solidFill>
                  <a:schemeClr val="tx1"/>
                </a:solidFill>
              </a:rPr>
              <a:t>Mallory MacDonnell</a:t>
            </a:r>
          </a:p>
          <a:p>
            <a:pPr algn="l">
              <a:defRPr/>
            </a:pPr>
            <a:endParaRPr lang="en-CA" sz="1700" dirty="0">
              <a:solidFill>
                <a:schemeClr val="tx1"/>
              </a:solidFill>
            </a:endParaRPr>
          </a:p>
          <a:p>
            <a:pPr algn="l">
              <a:defRPr/>
            </a:pPr>
            <a:r>
              <a:rPr lang="en-CA" sz="1700" dirty="0" smtClean="0">
                <a:solidFill>
                  <a:schemeClr val="tx1"/>
                </a:solidFill>
              </a:rPr>
              <a:t>DNR New Brunswick, Newfoundland, Nova Scotia, Maine Forest Service</a:t>
            </a:r>
            <a:endParaRPr lang="en-CA" sz="1700" dirty="0" smtClean="0"/>
          </a:p>
          <a:p>
            <a:pPr algn="l">
              <a:defRPr/>
            </a:pPr>
            <a:endParaRPr lang="en-CA" sz="1700" dirty="0" smtClean="0"/>
          </a:p>
        </p:txBody>
      </p:sp>
      <p:pic>
        <p:nvPicPr>
          <p:cNvPr id="29702" name="Picture 3" descr="C:\Users\eowens\Desktop\NRCan-Canada_E.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99792" y="6093296"/>
            <a:ext cx="20859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4" descr="C:\Users\eowens\Desktop\fpl-logo.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60032" y="5889897"/>
            <a:ext cx="19558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5" descr="C:\Users\eowens\Desktop\download (1).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020272" y="5805264"/>
            <a:ext cx="1949450"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2015 Team.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9752" y="1196753"/>
            <a:ext cx="5980338" cy="4430092"/>
          </a:xfrm>
          <a:prstGeom prst="rect">
            <a:avLst/>
          </a:prstGeom>
          <a:ln w="25400">
            <a:solidFill>
              <a:schemeClr val="tx1"/>
            </a:solidFill>
          </a:ln>
        </p:spPr>
      </p:pic>
      <p:pic>
        <p:nvPicPr>
          <p:cNvPr id="1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519960" y="4149080"/>
            <a:ext cx="1512000" cy="1756744"/>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98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9992" y="4149080"/>
            <a:ext cx="1584176" cy="15841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505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6480400" y="4149080"/>
            <a:ext cx="1692000" cy="1728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60837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6" y="836712"/>
            <a:ext cx="9089010"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862615" y="2852936"/>
            <a:ext cx="3553857" cy="630942"/>
          </a:xfrm>
          <a:prstGeom prst="rect">
            <a:avLst/>
          </a:prstGeom>
          <a:solidFill>
            <a:srgbClr val="92D050"/>
          </a:solidFill>
          <a:ln w="19050">
            <a:solidFill>
              <a:schemeClr val="tx1"/>
            </a:solidFill>
          </a:ln>
        </p:spPr>
        <p:txBody>
          <a:bodyPr wrap="none" rtlCol="0">
            <a:spAutoFit/>
          </a:bodyPr>
          <a:lstStyle/>
          <a:p>
            <a:pPr algn="ctr"/>
            <a:r>
              <a:rPr lang="en-CA" sz="3500" b="1" dirty="0" smtClean="0"/>
              <a:t>Foliage Protection</a:t>
            </a:r>
            <a:endParaRPr lang="en-CA" sz="3500" b="1" dirty="0"/>
          </a:p>
        </p:txBody>
      </p:sp>
      <p:sp>
        <p:nvSpPr>
          <p:cNvPr id="5" name="TextBox 4"/>
          <p:cNvSpPr txBox="1"/>
          <p:nvPr/>
        </p:nvSpPr>
        <p:spPr>
          <a:xfrm>
            <a:off x="3878846" y="5157192"/>
            <a:ext cx="3519874" cy="630942"/>
          </a:xfrm>
          <a:prstGeom prst="rect">
            <a:avLst/>
          </a:prstGeom>
          <a:solidFill>
            <a:srgbClr val="FFC000"/>
          </a:solidFill>
          <a:ln w="19050">
            <a:solidFill>
              <a:schemeClr val="tx1"/>
            </a:solidFill>
          </a:ln>
        </p:spPr>
        <p:txBody>
          <a:bodyPr wrap="none" rtlCol="0">
            <a:spAutoFit/>
          </a:bodyPr>
          <a:lstStyle/>
          <a:p>
            <a:pPr algn="ctr"/>
            <a:r>
              <a:rPr lang="en-CA" sz="3500" b="1" dirty="0" smtClean="0"/>
              <a:t>Early Intervention</a:t>
            </a:r>
            <a:endParaRPr lang="en-CA" sz="3500" b="1" dirty="0"/>
          </a:p>
        </p:txBody>
      </p:sp>
    </p:spTree>
    <p:extLst>
      <p:ext uri="{BB962C8B-B14F-4D97-AF65-F5344CB8AC3E}">
        <p14:creationId xmlns:p14="http://schemas.microsoft.com/office/powerpoint/2010/main" val="356951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7504" y="1772816"/>
            <a:ext cx="8892480" cy="384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215590" y="6507288"/>
            <a:ext cx="2733697" cy="276999"/>
          </a:xfrm>
          <a:prstGeom prst="rect">
            <a:avLst/>
          </a:prstGeom>
          <a:noFill/>
        </p:spPr>
        <p:txBody>
          <a:bodyPr wrap="none" rtlCol="0">
            <a:spAutoFit/>
          </a:bodyPr>
          <a:lstStyle/>
          <a:p>
            <a:r>
              <a:rPr lang="en-CA" sz="1200" dirty="0" smtClean="0"/>
              <a:t>USDA 2007 General Tech. Report (NRS-6)</a:t>
            </a:r>
            <a:endParaRPr lang="en-CA" sz="1200" dirty="0"/>
          </a:p>
        </p:txBody>
      </p:sp>
      <p:pic>
        <p:nvPicPr>
          <p:cNvPr id="5" name="Picture 4" descr="http://fyi.uwex.edu/gypsymothinwisconsin/files/2010/07/GM-Larva.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20272" y="332656"/>
            <a:ext cx="1722824" cy="1152128"/>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23728" y="404664"/>
            <a:ext cx="4621138" cy="861774"/>
          </a:xfrm>
          <a:prstGeom prst="rect">
            <a:avLst/>
          </a:prstGeom>
          <a:noFill/>
        </p:spPr>
        <p:txBody>
          <a:bodyPr wrap="none" rtlCol="0">
            <a:spAutoFit/>
          </a:bodyPr>
          <a:lstStyle/>
          <a:p>
            <a:pPr algn="ctr"/>
            <a:r>
              <a:rPr lang="en-CA" sz="2500" b="1" dirty="0" smtClean="0"/>
              <a:t>“SLOW THE SPREAD” PROGRAM </a:t>
            </a:r>
          </a:p>
          <a:p>
            <a:pPr algn="ctr"/>
            <a:r>
              <a:rPr lang="en-CA" sz="2500" b="1" dirty="0" smtClean="0"/>
              <a:t>GYPSY MOTH</a:t>
            </a:r>
            <a:endParaRPr lang="en-CA" sz="2500" b="1" dirty="0"/>
          </a:p>
        </p:txBody>
      </p:sp>
      <p:pic>
        <p:nvPicPr>
          <p:cNvPr id="4505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260648"/>
            <a:ext cx="1296144" cy="12961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776348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16632"/>
            <a:ext cx="7074626" cy="655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7340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6741</TotalTime>
  <Words>816</Words>
  <Application>Microsoft Office PowerPoint</Application>
  <PresentationFormat>On-screen Show (4:3)</PresentationFormat>
  <Paragraphs>206</Paragraphs>
  <Slides>61</Slides>
  <Notes>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63" baseType="lpstr">
      <vt:lpstr>Office Theme</vt:lpstr>
      <vt:lpstr>SPW 12.0 Graph</vt:lpstr>
      <vt:lpstr>PowerPoint Presentation</vt:lpstr>
      <vt:lpstr>‘Early Intervention Strategy’  for Spruce Budworm: A novel approach to an old 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Early Intervention Strategy</vt:lpstr>
      <vt:lpstr>PowerPoint Presentation</vt:lpstr>
      <vt:lpstr>PowerPoint Presentation</vt:lpstr>
      <vt:lpstr>Early Intervention Strategy</vt:lpstr>
      <vt:lpstr>PowerPoint Presentation</vt:lpstr>
      <vt:lpstr>PowerPoint Presentation</vt:lpstr>
      <vt:lpstr>PowerPoint Presentation</vt:lpstr>
      <vt:lpstr>Monitor hibernating larvae (L2)</vt:lpstr>
      <vt:lpstr>Early Intervention Strategy</vt:lpstr>
      <vt:lpstr>Efficacy Trials (Double Btk - 2015)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Mass Dispersal Event in Campbellton</vt:lpstr>
      <vt:lpstr>PowerPoint Presentation</vt:lpstr>
      <vt:lpstr>PowerPoint Presentation</vt:lpstr>
      <vt:lpstr>PowerPoint Presentation</vt:lpstr>
      <vt:lpstr>PowerPoint Presentation</vt:lpstr>
      <vt:lpstr>PowerPoint Presentation</vt:lpstr>
      <vt:lpstr>PowerPoint Presentation</vt:lpstr>
      <vt:lpstr>Early Intervention Strategy</vt:lpstr>
      <vt:lpstr>PowerPoint Presentation</vt:lpstr>
      <vt:lpstr>PowerPoint Presentation</vt:lpstr>
      <vt:lpstr>PowerPoint Presentation</vt:lpstr>
      <vt:lpstr>What is Btk?</vt:lpstr>
      <vt:lpstr>How does Btk work?</vt:lpstr>
      <vt:lpstr>How does Btk work?</vt:lpstr>
      <vt:lpstr>How does Btk work?</vt:lpstr>
      <vt:lpstr>How does Btk work?</vt:lpstr>
      <vt:lpstr>How does Btk work?</vt:lpstr>
      <vt:lpstr>How does Btk work?</vt:lpstr>
      <vt:lpstr>How does Btk work?</vt:lpstr>
      <vt:lpstr>How does Btk work?</vt:lpstr>
      <vt:lpstr>How does Btk work?</vt:lpstr>
      <vt:lpstr>Why we say “Btk is not toxic”</vt:lpstr>
      <vt:lpstr>PowerPoint Presentation</vt:lpstr>
      <vt:lpstr>PowerPoint Presentation</vt:lpstr>
      <vt:lpstr>PowerPoint Presentation</vt:lpstr>
      <vt:lpstr>PowerPoint Presentation</vt:lpstr>
      <vt:lpstr>How does Mimic work?</vt:lpstr>
      <vt:lpstr>How does Mimic work?</vt:lpstr>
      <vt:lpstr>How does Mimic work?</vt:lpstr>
      <vt:lpstr>PowerPoint Presentation</vt:lpstr>
      <vt:lpstr>PowerPoint Presentation</vt:lpstr>
      <vt:lpstr>Early Intervention Strategy</vt:lpstr>
      <vt:lpstr>Conclusions</vt:lpstr>
      <vt:lpstr>How can NB and Maine work together?</vt:lpstr>
      <vt:lpstr>Questions?</vt:lpstr>
    </vt:vector>
  </TitlesOfParts>
  <Company>NRCan / RNCan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budworm outbreaks?</dc:title>
  <dc:creator>Johns, Robert</dc:creator>
  <cp:lastModifiedBy>Brian Roth</cp:lastModifiedBy>
  <cp:revision>1148</cp:revision>
  <dcterms:created xsi:type="dcterms:W3CDTF">2013-10-10T19:13:00Z</dcterms:created>
  <dcterms:modified xsi:type="dcterms:W3CDTF">2016-10-20T20:01:42Z</dcterms:modified>
</cp:coreProperties>
</file>